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30"/>
  </p:notesMasterIdLst>
  <p:sldIdLst>
    <p:sldId id="1369" r:id="rId5"/>
    <p:sldId id="1428" r:id="rId6"/>
    <p:sldId id="1281" r:id="rId7"/>
    <p:sldId id="1425" r:id="rId8"/>
    <p:sldId id="1429" r:id="rId9"/>
    <p:sldId id="1432" r:id="rId10"/>
    <p:sldId id="1433" r:id="rId11"/>
    <p:sldId id="1430" r:id="rId12"/>
    <p:sldId id="1400" r:id="rId13"/>
    <p:sldId id="1382" r:id="rId14"/>
    <p:sldId id="1381" r:id="rId15"/>
    <p:sldId id="1380" r:id="rId16"/>
    <p:sldId id="1383" r:id="rId17"/>
    <p:sldId id="1385" r:id="rId18"/>
    <p:sldId id="1377" r:id="rId19"/>
    <p:sldId id="1390" r:id="rId20"/>
    <p:sldId id="1387" r:id="rId21"/>
    <p:sldId id="1407" r:id="rId22"/>
    <p:sldId id="1408" r:id="rId23"/>
    <p:sldId id="1435" r:id="rId24"/>
    <p:sldId id="1436" r:id="rId25"/>
    <p:sldId id="1437" r:id="rId26"/>
    <p:sldId id="1391" r:id="rId27"/>
    <p:sldId id="1434" r:id="rId28"/>
    <p:sldId id="1438"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Tobias, Kristin" initials="TK" lastIdx="1" clrIdx="6">
    <p:extLst>
      <p:ext uri="{19B8F6BF-5375-455C-9EA6-DF929625EA0E}">
        <p15:presenceInfo xmlns:p15="http://schemas.microsoft.com/office/powerpoint/2012/main" userId="S::ktobias@Collegeboard.org::be41984e-08fa-48f5-b2c0-cbfe9b1abd8c" providerId="AD"/>
      </p:ext>
    </p:extLst>
  </p:cmAuthor>
  <p:cmAuthor id="1" name="Macchiarola, Christina" initials="MC" lastIdx="90" clrIdx="0">
    <p:extLst>
      <p:ext uri="{19B8F6BF-5375-455C-9EA6-DF929625EA0E}">
        <p15:presenceInfo xmlns:p15="http://schemas.microsoft.com/office/powerpoint/2012/main" userId="S::cmacchiarola@Collegeboard.org::025141e0-3558-4a84-b924-ae7380b1bfc2" providerId="AD"/>
      </p:ext>
    </p:extLst>
  </p:cmAuthor>
  <p:cmAuthor id="8" name="Johnson, Anna" initials="JA" lastIdx="12" clrIdx="7">
    <p:extLst>
      <p:ext uri="{19B8F6BF-5375-455C-9EA6-DF929625EA0E}">
        <p15:presenceInfo xmlns:p15="http://schemas.microsoft.com/office/powerpoint/2012/main" userId="S::anjohnson@Collegeboard.org::03071dbe-7f83-4ba8-80de-4a223ab1f9ce" providerId="AD"/>
      </p:ext>
    </p:extLst>
  </p:cmAuthor>
  <p:cmAuthor id="2" name="Stalnaker, Kelly" initials="SK" lastIdx="171" clrIdx="1">
    <p:extLst>
      <p:ext uri="{19B8F6BF-5375-455C-9EA6-DF929625EA0E}">
        <p15:presenceInfo xmlns:p15="http://schemas.microsoft.com/office/powerpoint/2012/main" userId="S::kstalnaker@collegeboard.org::c49d00ff-21bf-4c43-830b-e0f08713d191" providerId="AD"/>
      </p:ext>
    </p:extLst>
  </p:cmAuthor>
  <p:cmAuthor id="9" name="Cohen, Lucy" initials="CL" lastIdx="10" clrIdx="8">
    <p:extLst>
      <p:ext uri="{19B8F6BF-5375-455C-9EA6-DF929625EA0E}">
        <p15:presenceInfo xmlns:p15="http://schemas.microsoft.com/office/powerpoint/2012/main" userId="S::lcohen@Collegeboard.org::28221495-0ba9-4a33-9dcb-49c4db8bd871" providerId="AD"/>
      </p:ext>
    </p:extLst>
  </p:cmAuthor>
  <p:cmAuthor id="3" name="Murphy, Nora" initials="MN" lastIdx="20" clrIdx="2">
    <p:extLst>
      <p:ext uri="{19B8F6BF-5375-455C-9EA6-DF929625EA0E}">
        <p15:presenceInfo xmlns:p15="http://schemas.microsoft.com/office/powerpoint/2012/main" userId="S::nmurphy@Collegeboard.org::aa242c50-8ae0-4ab8-ac19-963dcfe28848" providerId="AD"/>
      </p:ext>
    </p:extLst>
  </p:cmAuthor>
  <p:cmAuthor id="10" name="Kopelman, Dana Lea" initials="KDL" lastIdx="5" clrIdx="9">
    <p:extLst>
      <p:ext uri="{19B8F6BF-5375-455C-9EA6-DF929625EA0E}">
        <p15:presenceInfo xmlns:p15="http://schemas.microsoft.com/office/powerpoint/2012/main" userId="S::dkopelman@collegeboard.org::20979823-5b91-44f0-b53d-0aedd2b25df2" providerId="AD"/>
      </p:ext>
    </p:extLst>
  </p:cmAuthor>
  <p:cmAuthor id="4" name="Wheelock, Amy" initials="WA" lastIdx="2" clrIdx="3">
    <p:extLst>
      <p:ext uri="{19B8F6BF-5375-455C-9EA6-DF929625EA0E}">
        <p15:presenceInfo xmlns:p15="http://schemas.microsoft.com/office/powerpoint/2012/main" userId="S::awheelock@collegeboard.org::78ed80d6-ee74-4292-9d60-eb448c6edb4f" providerId="AD"/>
      </p:ext>
    </p:extLst>
  </p:cmAuthor>
  <p:cmAuthor id="11" name="Gose, Stephen-NONEMP" initials="GS" lastIdx="1" clrIdx="10">
    <p:extLst>
      <p:ext uri="{19B8F6BF-5375-455C-9EA6-DF929625EA0E}">
        <p15:presenceInfo xmlns:p15="http://schemas.microsoft.com/office/powerpoint/2012/main" userId="S::sgose@collegeboard.org::4485a833-93b7-425f-86a1-3bb50db34461" providerId="AD"/>
      </p:ext>
    </p:extLst>
  </p:cmAuthor>
  <p:cmAuthor id="5" name="Lindauer, Carly" initials="LC" lastIdx="8" clrIdx="4">
    <p:extLst>
      <p:ext uri="{19B8F6BF-5375-455C-9EA6-DF929625EA0E}">
        <p15:presenceInfo xmlns:p15="http://schemas.microsoft.com/office/powerpoint/2012/main" userId="S::clindauer@Collegeboard.org::2db41cd8-6c33-490d-b4e6-81834f8748ad" providerId="AD"/>
      </p:ext>
    </p:extLst>
  </p:cmAuthor>
  <p:cmAuthor id="6" name="Jan, Iris" initials="JI" lastIdx="3" clrIdx="5">
    <p:extLst>
      <p:ext uri="{19B8F6BF-5375-455C-9EA6-DF929625EA0E}">
        <p15:presenceInfo xmlns:p15="http://schemas.microsoft.com/office/powerpoint/2012/main" userId="S::ijan@collegeboard.org::a9f01f89-3d12-43dd-9c10-8484e6bca43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2" d="100"/>
          <a:sy n="62" d="100"/>
        </p:scale>
        <p:origin x="804"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cchiarola, Christina" userId="025141e0-3558-4a84-b924-ae7380b1bfc2" providerId="ADAL" clId="{821FF6E9-86EF-4B70-805D-15966F22DB8D}"/>
    <pc:docChg chg="modSld">
      <pc:chgData name="Macchiarola, Christina" userId="025141e0-3558-4a84-b924-ae7380b1bfc2" providerId="ADAL" clId="{821FF6E9-86EF-4B70-805D-15966F22DB8D}" dt="2020-09-15T14:13:41.484" v="177" actId="20577"/>
      <pc:docMkLst>
        <pc:docMk/>
      </pc:docMkLst>
      <pc:sldChg chg="modSp mod">
        <pc:chgData name="Macchiarola, Christina" userId="025141e0-3558-4a84-b924-ae7380b1bfc2" providerId="ADAL" clId="{821FF6E9-86EF-4B70-805D-15966F22DB8D}" dt="2020-09-15T14:13:41.484" v="177" actId="20577"/>
        <pc:sldMkLst>
          <pc:docMk/>
          <pc:sldMk cId="4123530831" sldId="1382"/>
        </pc:sldMkLst>
        <pc:spChg chg="mod">
          <ac:chgData name="Macchiarola, Christina" userId="025141e0-3558-4a84-b924-ae7380b1bfc2" providerId="ADAL" clId="{821FF6E9-86EF-4B70-805D-15966F22DB8D}" dt="2020-09-15T14:13:41.484" v="177" actId="20577"/>
          <ac:spMkLst>
            <pc:docMk/>
            <pc:sldMk cId="4123530831" sldId="1382"/>
            <ac:spMk id="4" creationId="{46B4D431-00B6-4054-959B-FB85D3B5C6D5}"/>
          </ac:spMkLst>
        </pc:spChg>
      </pc:sldChg>
      <pc:sldChg chg="modSp mod">
        <pc:chgData name="Macchiarola, Christina" userId="025141e0-3558-4a84-b924-ae7380b1bfc2" providerId="ADAL" clId="{821FF6E9-86EF-4B70-805D-15966F22DB8D}" dt="2020-09-15T14:12:14.287" v="168" actId="207"/>
        <pc:sldMkLst>
          <pc:docMk/>
          <pc:sldMk cId="27915902" sldId="1400"/>
        </pc:sldMkLst>
        <pc:spChg chg="mod">
          <ac:chgData name="Macchiarola, Christina" userId="025141e0-3558-4a84-b924-ae7380b1bfc2" providerId="ADAL" clId="{821FF6E9-86EF-4B70-805D-15966F22DB8D}" dt="2020-09-15T14:12:14.287" v="168" actId="207"/>
          <ac:spMkLst>
            <pc:docMk/>
            <pc:sldMk cId="27915902" sldId="1400"/>
            <ac:spMk id="3" creationId="{0E097CC1-D719-4A5D-9FAF-C020154551CA}"/>
          </ac:spMkLst>
        </pc:spChg>
      </pc:sldChg>
      <pc:sldChg chg="modSp mod">
        <pc:chgData name="Macchiarola, Christina" userId="025141e0-3558-4a84-b924-ae7380b1bfc2" providerId="ADAL" clId="{821FF6E9-86EF-4B70-805D-15966F22DB8D}" dt="2020-09-14T13:20:55.317" v="49" actId="20577"/>
        <pc:sldMkLst>
          <pc:docMk/>
          <pc:sldMk cId="2859982873" sldId="1428"/>
        </pc:sldMkLst>
        <pc:spChg chg="mod">
          <ac:chgData name="Macchiarola, Christina" userId="025141e0-3558-4a84-b924-ae7380b1bfc2" providerId="ADAL" clId="{821FF6E9-86EF-4B70-805D-15966F22DB8D}" dt="2020-09-14T13:20:55.317" v="49" actId="20577"/>
          <ac:spMkLst>
            <pc:docMk/>
            <pc:sldMk cId="2859982873" sldId="1428"/>
            <ac:spMk id="24" creationId="{C0C712F0-DC1A-4A4F-A36C-E7726132E585}"/>
          </ac:spMkLst>
        </pc:spChg>
      </pc:sldChg>
      <pc:sldChg chg="addSp modSp mod">
        <pc:chgData name="Macchiarola, Christina" userId="025141e0-3558-4a84-b924-ae7380b1bfc2" providerId="ADAL" clId="{821FF6E9-86EF-4B70-805D-15966F22DB8D}" dt="2020-09-15T14:13:03.948" v="169" actId="207"/>
        <pc:sldMkLst>
          <pc:docMk/>
          <pc:sldMk cId="3637736134" sldId="1438"/>
        </pc:sldMkLst>
        <pc:spChg chg="mod">
          <ac:chgData name="Macchiarola, Christina" userId="025141e0-3558-4a84-b924-ae7380b1bfc2" providerId="ADAL" clId="{821FF6E9-86EF-4B70-805D-15966F22DB8D}" dt="2020-09-15T14:13:03.948" v="169" actId="207"/>
          <ac:spMkLst>
            <pc:docMk/>
            <pc:sldMk cId="3637736134" sldId="1438"/>
            <ac:spMk id="7" creationId="{F953B329-A5FA-4A19-AC89-FE3EA15ED181}"/>
          </ac:spMkLst>
        </pc:spChg>
        <pc:spChg chg="add mod">
          <ac:chgData name="Macchiarola, Christina" userId="025141e0-3558-4a84-b924-ae7380b1bfc2" providerId="ADAL" clId="{821FF6E9-86EF-4B70-805D-15966F22DB8D}" dt="2020-09-14T13:22:38.548" v="167" actId="20577"/>
          <ac:spMkLst>
            <pc:docMk/>
            <pc:sldMk cId="3637736134" sldId="1438"/>
            <ac:spMk id="12" creationId="{4AE62BFB-CEEE-4A0B-86EA-372C7B2EFF8E}"/>
          </ac:spMkLst>
        </pc:spChg>
        <pc:spChg chg="mod">
          <ac:chgData name="Macchiarola, Christina" userId="025141e0-3558-4a84-b924-ae7380b1bfc2" providerId="ADAL" clId="{821FF6E9-86EF-4B70-805D-15966F22DB8D}" dt="2020-09-14T13:20:43.560" v="20" actId="20577"/>
          <ac:spMkLst>
            <pc:docMk/>
            <pc:sldMk cId="3637736134" sldId="1438"/>
            <ac:spMk id="19"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654CF87-3EEC-4AC3-9A15-A3E4DB80619E}" type="datetimeFigureOut">
              <a:rPr lang="en-US" smtClean="0"/>
              <a:t>9/15/2020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B34064D-8B18-4C86-8BEB-D628394F43D8}" type="slidenum">
              <a:rPr lang="en-US" smtClean="0"/>
              <a:t>‹#›</a:t>
            </a:fld>
            <a:endParaRPr lang="en-US"/>
          </a:p>
        </p:txBody>
      </p:sp>
    </p:spTree>
    <p:extLst>
      <p:ext uri="{BB962C8B-B14F-4D97-AF65-F5344CB8AC3E}">
        <p14:creationId xmlns:p14="http://schemas.microsoft.com/office/powerpoint/2010/main" val="21925786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A6AF150-6D2A-4DA1-BED8-20A773521BD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130684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A6AF150-6D2A-4DA1-BED8-20A773521BD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524088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A6AF150-6D2A-4DA1-BED8-20A773521BD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424476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F3EC56D-A4BA-4A41-B0DB-BC0A1EBC2E6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42065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A6AF150-6D2A-4DA1-BED8-20A773521BD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695895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A6AF150-6D2A-4DA1-BED8-20A773521BD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491552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A6AF150-6D2A-4DA1-BED8-20A773521BD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655991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A6AF150-6D2A-4DA1-BED8-20A773521BD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536911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A6AF150-6D2A-4DA1-BED8-20A773521BD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765389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A6AF150-6D2A-4DA1-BED8-20A773521BD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153532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A6AF150-6D2A-4DA1-BED8-20A773521BD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011611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22A59A6-FE0B-8C46-8CCD-301267B2CA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094093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A6AF150-6D2A-4DA1-BED8-20A773521BD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337939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F3EC56D-A4BA-4A41-B0DB-BC0A1EBC2E6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905383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22A59A6-FE0B-8C46-8CCD-301267B2CA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516641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22A59A6-FE0B-8C46-8CCD-301267B2CA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433797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22A59A6-FE0B-8C46-8CCD-301267B2CA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426036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22A59A6-FE0B-8C46-8CCD-301267B2CA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240561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22A59A6-FE0B-8C46-8CCD-301267B2CA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654009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F3EC56D-A4BA-4A41-B0DB-BC0A1EBC2E6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1958028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Cover Slide Main">
    <p:spTree>
      <p:nvGrpSpPr>
        <p:cNvPr id="1" name=""/>
        <p:cNvGrpSpPr/>
        <p:nvPr/>
      </p:nvGrpSpPr>
      <p:grpSpPr>
        <a:xfrm>
          <a:off x="0" y="0"/>
          <a:ext cx="0" cy="0"/>
          <a:chOff x="0" y="0"/>
          <a:chExt cx="0" cy="0"/>
        </a:xfrm>
      </p:grpSpPr>
      <p:sp>
        <p:nvSpPr>
          <p:cNvPr id="16" name="Rectangle 15"/>
          <p:cNvSpPr/>
          <p:nvPr/>
        </p:nvSpPr>
        <p:spPr>
          <a:xfrm>
            <a:off x="357480" y="340639"/>
            <a:ext cx="11517138" cy="5818125"/>
          </a:xfrm>
          <a:prstGeom prst="rect">
            <a:avLst/>
          </a:prstGeom>
          <a:solidFill>
            <a:schemeClr val="accent3"/>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4180" tIns="34180" rIns="34180" bIns="34180" rtlCol="0" anchor="ctr"/>
          <a:lstStyle/>
          <a:p>
            <a:pPr algn="ctr"/>
            <a:endParaRPr lang="en-US" sz="1329">
              <a:solidFill>
                <a:schemeClr val="tx1"/>
              </a:solidFill>
            </a:endParaRPr>
          </a:p>
        </p:txBody>
      </p:sp>
      <p:sp>
        <p:nvSpPr>
          <p:cNvPr id="65" name="Picture Placeholder 64"/>
          <p:cNvSpPr>
            <a:spLocks noGrp="1"/>
          </p:cNvSpPr>
          <p:nvPr>
            <p:ph type="pic" sz="quarter" idx="12" hasCustomPrompt="1"/>
          </p:nvPr>
        </p:nvSpPr>
        <p:spPr>
          <a:xfrm>
            <a:off x="6067348" y="340639"/>
            <a:ext cx="5807271" cy="5818125"/>
          </a:xfrm>
          <a:custGeom>
            <a:avLst/>
            <a:gdLst>
              <a:gd name="connsiteX0" fmla="*/ 2401251 w 6108176"/>
              <a:gd name="connsiteY0" fmla="*/ 0 h 6119507"/>
              <a:gd name="connsiteX1" fmla="*/ 3884955 w 6108176"/>
              <a:gd name="connsiteY1" fmla="*/ 0 h 6119507"/>
              <a:gd name="connsiteX2" fmla="*/ 4077766 w 6108176"/>
              <a:gd name="connsiteY2" fmla="*/ 49577 h 6119507"/>
              <a:gd name="connsiteX3" fmla="*/ 6031698 w 6108176"/>
              <a:gd name="connsiteY3" fmla="*/ 1810336 h 6119507"/>
              <a:gd name="connsiteX4" fmla="*/ 6108176 w 6108176"/>
              <a:gd name="connsiteY4" fmla="*/ 2009700 h 6119507"/>
              <a:gd name="connsiteX5" fmla="*/ 6108176 w 6108176"/>
              <a:gd name="connsiteY5" fmla="*/ 4093047 h 6119507"/>
              <a:gd name="connsiteX6" fmla="*/ 6031698 w 6108176"/>
              <a:gd name="connsiteY6" fmla="*/ 4292410 h 6119507"/>
              <a:gd name="connsiteX7" fmla="*/ 4077766 w 6108176"/>
              <a:gd name="connsiteY7" fmla="*/ 6053169 h 6119507"/>
              <a:gd name="connsiteX8" fmla="*/ 3819769 w 6108176"/>
              <a:gd name="connsiteY8" fmla="*/ 6119507 h 6119507"/>
              <a:gd name="connsiteX9" fmla="*/ 2466437 w 6108176"/>
              <a:gd name="connsiteY9" fmla="*/ 6119507 h 6119507"/>
              <a:gd name="connsiteX10" fmla="*/ 2208440 w 6108176"/>
              <a:gd name="connsiteY10" fmla="*/ 6053169 h 6119507"/>
              <a:gd name="connsiteX11" fmla="*/ 0 w 6108176"/>
              <a:gd name="connsiteY11" fmla="*/ 3051373 h 6119507"/>
              <a:gd name="connsiteX12" fmla="*/ 2208440 w 6108176"/>
              <a:gd name="connsiteY12" fmla="*/ 49577 h 6119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108176" h="6119507">
                <a:moveTo>
                  <a:pt x="2401251" y="0"/>
                </a:moveTo>
                <a:lnTo>
                  <a:pt x="3884955" y="0"/>
                </a:lnTo>
                <a:lnTo>
                  <a:pt x="4077766" y="49577"/>
                </a:lnTo>
                <a:cubicBezTo>
                  <a:pt x="4957393" y="323170"/>
                  <a:pt x="5671366" y="972752"/>
                  <a:pt x="6031698" y="1810336"/>
                </a:cubicBezTo>
                <a:lnTo>
                  <a:pt x="6108176" y="2009700"/>
                </a:lnTo>
                <a:lnTo>
                  <a:pt x="6108176" y="4093047"/>
                </a:lnTo>
                <a:lnTo>
                  <a:pt x="6031698" y="4292410"/>
                </a:lnTo>
                <a:cubicBezTo>
                  <a:pt x="5671366" y="5129995"/>
                  <a:pt x="4957393" y="5779577"/>
                  <a:pt x="4077766" y="6053169"/>
                </a:cubicBezTo>
                <a:lnTo>
                  <a:pt x="3819769" y="6119507"/>
                </a:lnTo>
                <a:lnTo>
                  <a:pt x="2466437" y="6119507"/>
                </a:lnTo>
                <a:lnTo>
                  <a:pt x="2208440" y="6053169"/>
                </a:lnTo>
                <a:cubicBezTo>
                  <a:pt x="928982" y="5655216"/>
                  <a:pt x="0" y="4461782"/>
                  <a:pt x="0" y="3051373"/>
                </a:cubicBezTo>
                <a:cubicBezTo>
                  <a:pt x="0" y="1640964"/>
                  <a:pt x="928982" y="447530"/>
                  <a:pt x="2208440" y="49577"/>
                </a:cubicBezTo>
                <a:close/>
              </a:path>
            </a:pathLst>
          </a:custGeom>
          <a:solidFill>
            <a:schemeClr val="accent3"/>
          </a:solidFill>
        </p:spPr>
        <p:txBody>
          <a:bodyPr wrap="square" anchor="ctr">
            <a:noAutofit/>
          </a:bodyPr>
          <a:lstStyle>
            <a:lvl1pPr marL="0" marR="0" indent="0" algn="ctr" defTabSz="931433" rtl="0" eaLnBrk="1" fontAlgn="base" latinLnBrk="0" hangingPunct="1">
              <a:lnSpc>
                <a:spcPct val="100000"/>
              </a:lnSpc>
              <a:spcBef>
                <a:spcPct val="40000"/>
              </a:spcBef>
              <a:spcAft>
                <a:spcPct val="0"/>
              </a:spcAft>
              <a:buClr>
                <a:schemeClr val="accent3"/>
              </a:buClr>
              <a:buSzPts val="2400"/>
              <a:buFont typeface="Verdana" pitchFamily="34" charset="0"/>
              <a:buNone/>
              <a:tabLst/>
              <a:defRPr>
                <a:solidFill>
                  <a:schemeClr val="tx2"/>
                </a:solidFill>
              </a:defRPr>
            </a:lvl1pPr>
          </a:lstStyle>
          <a:p>
            <a:pPr marL="257727" marR="0" lvl="0" indent="-257727" algn="l" defTabSz="931433" rtl="0" eaLnBrk="1" fontAlgn="base" latinLnBrk="0" hangingPunct="1">
              <a:lnSpc>
                <a:spcPct val="100000"/>
              </a:lnSpc>
              <a:spcBef>
                <a:spcPct val="40000"/>
              </a:spcBef>
              <a:spcAft>
                <a:spcPct val="0"/>
              </a:spcAft>
              <a:buClr>
                <a:schemeClr val="tx1"/>
              </a:buClr>
              <a:buSzPts val="2400"/>
              <a:buFont typeface="Verdana" pitchFamily="34" charset="0"/>
              <a:buChar char="•"/>
              <a:tabLst/>
              <a:defRPr/>
            </a:pPr>
            <a:r>
              <a:rPr lang="en-US"/>
              <a:t>Insert Brand Approved Picture for Cover</a:t>
            </a:r>
            <a:br>
              <a:rPr lang="en-US"/>
            </a:br>
            <a:r>
              <a:rPr lang="en-US"/>
              <a:t>(Square Pictures only)</a:t>
            </a:r>
          </a:p>
          <a:p>
            <a:endParaRPr lang="en-US"/>
          </a:p>
        </p:txBody>
      </p:sp>
      <p:sp>
        <p:nvSpPr>
          <p:cNvPr id="2" name="Title 1"/>
          <p:cNvSpPr>
            <a:spLocks noGrp="1"/>
          </p:cNvSpPr>
          <p:nvPr>
            <p:ph type="ctrTitle"/>
          </p:nvPr>
        </p:nvSpPr>
        <p:spPr>
          <a:xfrm>
            <a:off x="886359" y="1536675"/>
            <a:ext cx="4828269" cy="589709"/>
          </a:xfrm>
          <a:prstGeom prst="rect">
            <a:avLst/>
          </a:prstGeom>
        </p:spPr>
        <p:txBody>
          <a:bodyPr lIns="0" tIns="45720" rIns="0" bIns="45720" anchor="t" anchorCtr="0">
            <a:noAutofit/>
          </a:bodyPr>
          <a:lstStyle>
            <a:lvl1pPr>
              <a:defRPr sz="4367" b="0" i="0">
                <a:solidFill>
                  <a:schemeClr val="accent2"/>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Subtitle 2"/>
          <p:cNvSpPr>
            <a:spLocks noGrp="1"/>
          </p:cNvSpPr>
          <p:nvPr>
            <p:ph type="subTitle" idx="1"/>
          </p:nvPr>
        </p:nvSpPr>
        <p:spPr>
          <a:xfrm>
            <a:off x="886360" y="5064161"/>
            <a:ext cx="4828269" cy="534662"/>
          </a:xfrm>
          <a:prstGeom prst="rect">
            <a:avLst/>
          </a:prstGeom>
        </p:spPr>
        <p:txBody>
          <a:bodyPr lIns="0" rIns="0">
            <a:noAutofit/>
          </a:bodyPr>
          <a:lstStyle>
            <a:lvl1pPr marL="0" indent="0" algn="l">
              <a:buNone/>
              <a:defRPr sz="1899" b="1" i="0">
                <a:solidFill>
                  <a:schemeClr val="accent2"/>
                </a:solidFill>
                <a:latin typeface="Arial" panose="020B0604020202020204" pitchFamily="34" charset="0"/>
                <a:cs typeface="Arial" panose="020B0604020202020204" pitchFamily="34" charset="0"/>
              </a:defRPr>
            </a:lvl1pPr>
            <a:lvl2pPr marL="465839" indent="0" algn="ctr">
              <a:buNone/>
              <a:defRPr>
                <a:solidFill>
                  <a:schemeClr val="tx1">
                    <a:tint val="75000"/>
                  </a:schemeClr>
                </a:solidFill>
              </a:defRPr>
            </a:lvl2pPr>
            <a:lvl3pPr marL="931678" indent="0" algn="ctr">
              <a:buNone/>
              <a:defRPr>
                <a:solidFill>
                  <a:schemeClr val="tx1">
                    <a:tint val="75000"/>
                  </a:schemeClr>
                </a:solidFill>
              </a:defRPr>
            </a:lvl3pPr>
            <a:lvl4pPr marL="1397518" indent="0" algn="ctr">
              <a:buNone/>
              <a:defRPr>
                <a:solidFill>
                  <a:schemeClr val="tx1">
                    <a:tint val="75000"/>
                  </a:schemeClr>
                </a:solidFill>
              </a:defRPr>
            </a:lvl4pPr>
            <a:lvl5pPr marL="1863357" indent="0" algn="ctr">
              <a:buNone/>
              <a:defRPr>
                <a:solidFill>
                  <a:schemeClr val="tx1">
                    <a:tint val="75000"/>
                  </a:schemeClr>
                </a:solidFill>
              </a:defRPr>
            </a:lvl5pPr>
            <a:lvl6pPr marL="2329196" indent="0" algn="ctr">
              <a:buNone/>
              <a:defRPr>
                <a:solidFill>
                  <a:schemeClr val="tx1">
                    <a:tint val="75000"/>
                  </a:schemeClr>
                </a:solidFill>
              </a:defRPr>
            </a:lvl6pPr>
            <a:lvl7pPr marL="2795035" indent="0" algn="ctr">
              <a:buNone/>
              <a:defRPr>
                <a:solidFill>
                  <a:schemeClr val="tx1">
                    <a:tint val="75000"/>
                  </a:schemeClr>
                </a:solidFill>
              </a:defRPr>
            </a:lvl7pPr>
            <a:lvl8pPr marL="3260875" indent="0" algn="ctr">
              <a:buNone/>
              <a:defRPr>
                <a:solidFill>
                  <a:schemeClr val="tx1">
                    <a:tint val="75000"/>
                  </a:schemeClr>
                </a:solidFill>
              </a:defRPr>
            </a:lvl8pPr>
            <a:lvl9pPr marL="3726714" indent="0" algn="ctr">
              <a:buNone/>
              <a:defRPr>
                <a:solidFill>
                  <a:schemeClr val="tx1">
                    <a:tint val="75000"/>
                  </a:schemeClr>
                </a:solidFill>
              </a:defRPr>
            </a:lvl9pPr>
          </a:lstStyle>
          <a:p>
            <a:r>
              <a:rPr lang="en-US"/>
              <a:t>Click to edit Master subtitle style</a:t>
            </a:r>
          </a:p>
        </p:txBody>
      </p:sp>
      <p:sp>
        <p:nvSpPr>
          <p:cNvPr id="36" name="Text Placeholder 35"/>
          <p:cNvSpPr>
            <a:spLocks noGrp="1"/>
          </p:cNvSpPr>
          <p:nvPr>
            <p:ph type="body" sz="quarter" idx="11" hasCustomPrompt="1"/>
          </p:nvPr>
        </p:nvSpPr>
        <p:spPr>
          <a:xfrm>
            <a:off x="357481" y="6304778"/>
            <a:ext cx="3932368" cy="274320"/>
          </a:xfrm>
        </p:spPr>
        <p:txBody>
          <a:bodyPr lIns="0" bIns="45720" anchor="b">
            <a:noAutofit/>
          </a:bodyPr>
          <a:lstStyle>
            <a:lvl1pPr marL="0" indent="0">
              <a:buNone/>
              <a:defRPr sz="1519" b="0" i="0">
                <a:solidFill>
                  <a:schemeClr val="tx1"/>
                </a:solidFill>
                <a:latin typeface="Arial" panose="020B0604020202020204" pitchFamily="34" charset="0"/>
                <a:cs typeface="Arial" panose="020B0604020202020204" pitchFamily="34" charset="0"/>
              </a:defRPr>
            </a:lvl1pPr>
            <a:lvl2pPr marL="432558" indent="0">
              <a:buNone/>
              <a:defRPr/>
            </a:lvl2pPr>
            <a:lvl3pPr marL="726457" indent="0">
              <a:buNone/>
              <a:defRPr/>
            </a:lvl3pPr>
            <a:lvl4pPr marL="1180659" indent="0">
              <a:buNone/>
              <a:defRPr/>
            </a:lvl4pPr>
            <a:lvl5pPr marL="1863357" indent="0">
              <a:buNone/>
              <a:defRPr/>
            </a:lvl5pPr>
          </a:lstStyle>
          <a:p>
            <a:pPr lvl="0"/>
            <a:r>
              <a:rPr lang="en-US"/>
              <a:t>Insert Date Here</a:t>
            </a:r>
          </a:p>
        </p:txBody>
      </p:sp>
      <p:pic>
        <p:nvPicPr>
          <p:cNvPr id="7" name="Picture 6">
            <a:extLst>
              <a:ext uri="{FF2B5EF4-FFF2-40B4-BE49-F238E27FC236}">
                <a16:creationId xmlns:a16="http://schemas.microsoft.com/office/drawing/2014/main" id="{1CB8F686-2832-DE45-B4EA-A9B076CCC09E}"/>
              </a:ext>
            </a:extLst>
          </p:cNvPr>
          <p:cNvPicPr>
            <a:picLocks noChangeAspect="1"/>
          </p:cNvPicPr>
          <p:nvPr userDrawn="1"/>
        </p:nvPicPr>
        <p:blipFill>
          <a:blip r:embed="rId2"/>
          <a:stretch>
            <a:fillRect/>
          </a:stretch>
        </p:blipFill>
        <p:spPr>
          <a:xfrm>
            <a:off x="886359" y="955314"/>
            <a:ext cx="1762376" cy="303862"/>
          </a:xfrm>
          <a:prstGeom prst="rect">
            <a:avLst/>
          </a:prstGeom>
        </p:spPr>
      </p:pic>
    </p:spTree>
    <p:extLst>
      <p:ext uri="{BB962C8B-B14F-4D97-AF65-F5344CB8AC3E}">
        <p14:creationId xmlns:p14="http://schemas.microsoft.com/office/powerpoint/2010/main" val="4100418934"/>
      </p:ext>
    </p:extLst>
  </p:cSld>
  <p:clrMapOvr>
    <a:masterClrMapping/>
  </p:clrMapOvr>
  <p:hf sldNum="0" hdr="0" ftr="0"/>
  <p:extLst>
    <p:ext uri="{DCECCB84-F9BA-43D5-87BE-67443E8EF086}">
      <p15:sldGuideLst xmlns:p15="http://schemas.microsoft.com/office/powerpoint/2012/main">
        <p15:guide id="1" orient="horz" pos="475">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Highlight Area Right">
    <p:spTree>
      <p:nvGrpSpPr>
        <p:cNvPr id="1" name=""/>
        <p:cNvGrpSpPr/>
        <p:nvPr/>
      </p:nvGrpSpPr>
      <p:grpSpPr>
        <a:xfrm>
          <a:off x="0" y="0"/>
          <a:ext cx="0" cy="0"/>
          <a:chOff x="0" y="0"/>
          <a:chExt cx="0" cy="0"/>
        </a:xfrm>
      </p:grpSpPr>
      <p:sp>
        <p:nvSpPr>
          <p:cNvPr id="26" name="SlideNumber"/>
          <p:cNvSpPr/>
          <p:nvPr/>
        </p:nvSpPr>
        <p:spPr>
          <a:xfrm>
            <a:off x="6804588" y="6363470"/>
            <a:ext cx="467314" cy="14843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algn="r"/>
            <a:fld id="{BB69BBE8-4DB2-4642-B003-B220ACD5A2FD}" type="slidenum">
              <a:rPr lang="en-US" sz="1139" b="1" i="0" baseline="0" smtClean="0">
                <a:solidFill>
                  <a:srgbClr val="080808"/>
                </a:solidFill>
                <a:latin typeface="Arial" panose="020B0604020202020204" pitchFamily="34" charset="0"/>
              </a:rPr>
              <a:pPr algn="r"/>
              <a:t>‹#›</a:t>
            </a:fld>
            <a:endParaRPr lang="fr-FR" sz="1139" b="1" i="0">
              <a:solidFill>
                <a:srgbClr val="080808"/>
              </a:solidFill>
              <a:latin typeface="Arial" panose="020B0604020202020204" pitchFamily="34" charset="0"/>
            </a:endParaRPr>
          </a:p>
        </p:txBody>
      </p:sp>
      <p:cxnSp>
        <p:nvCxnSpPr>
          <p:cNvPr id="29" name="Straight Connector 28"/>
          <p:cNvCxnSpPr/>
          <p:nvPr/>
        </p:nvCxnSpPr>
        <p:spPr>
          <a:xfrm>
            <a:off x="356461" y="6252279"/>
            <a:ext cx="691544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2974" y="6363469"/>
            <a:ext cx="1264628" cy="217044"/>
          </a:xfrm>
          <a:prstGeom prst="rect">
            <a:avLst/>
          </a:prstGeom>
        </p:spPr>
      </p:pic>
      <p:sp>
        <p:nvSpPr>
          <p:cNvPr id="9" name="Slide title"/>
          <p:cNvSpPr>
            <a:spLocks noGrp="1" noChangeArrowheads="1"/>
          </p:cNvSpPr>
          <p:nvPr>
            <p:ph type="title"/>
          </p:nvPr>
        </p:nvSpPr>
        <p:spPr bwMode="gray">
          <a:xfrm>
            <a:off x="356461" y="538394"/>
            <a:ext cx="6915440" cy="413175"/>
          </a:xfrm>
          <a:prstGeom prst="rect">
            <a:avLst/>
          </a:prstGeom>
          <a:noFill/>
          <a:ln w="9525">
            <a:noFill/>
            <a:miter lim="800000"/>
            <a:headEnd/>
            <a:tailEnd/>
          </a:ln>
          <a:effectLst/>
        </p:spPr>
        <p:txBody>
          <a:bodyPr vert="horz" wrap="square" lIns="0" tIns="0" rIns="72000" bIns="0" numCol="1" anchor="t" anchorCtr="0" compatLnSpc="1">
            <a:prstTxWarp prst="textNoShape">
              <a:avLst/>
            </a:prstTxWarp>
          </a:bodyPr>
          <a:lstStyle/>
          <a:p>
            <a:pPr lvl="0"/>
            <a:r>
              <a:rPr lang="en-US" noProof="1"/>
              <a:t>Click to edit Master title style</a:t>
            </a:r>
            <a:endParaRPr lang="en-CA" noProof="1"/>
          </a:p>
        </p:txBody>
      </p:sp>
      <p:sp>
        <p:nvSpPr>
          <p:cNvPr id="14" name="Text Placeholder 3"/>
          <p:cNvSpPr>
            <a:spLocks noGrp="1"/>
          </p:cNvSpPr>
          <p:nvPr>
            <p:ph type="body" sz="quarter" idx="10"/>
          </p:nvPr>
        </p:nvSpPr>
        <p:spPr>
          <a:xfrm>
            <a:off x="356461" y="1740546"/>
            <a:ext cx="6915440" cy="4408714"/>
          </a:xfrm>
        </p:spPr>
        <p:txBody>
          <a:bodyPr/>
          <a:lstStyle>
            <a:lvl1pPr>
              <a:buClr>
                <a:schemeClr val="accent3"/>
              </a:buClr>
              <a:buSzPct val="80000"/>
              <a:defRPr/>
            </a:lvl1pPr>
            <a:lvl2pPr>
              <a:buClr>
                <a:schemeClr val="accent3"/>
              </a:buClr>
              <a:buSzPct val="80000"/>
              <a:defRPr/>
            </a:lvl2pPr>
            <a:lvl3pPr>
              <a:buClr>
                <a:schemeClr val="accent3"/>
              </a:buClr>
              <a:buSzPct val="80000"/>
              <a:defRPr/>
            </a:lvl3pPr>
            <a:lvl4pPr>
              <a:buClr>
                <a:schemeClr val="accent3"/>
              </a:buClr>
              <a:buSzPct val="80000"/>
              <a:defRPr/>
            </a:lvl4pPr>
            <a:lvl5pPr>
              <a:buClr>
                <a:schemeClr val="accent3"/>
              </a:buClr>
              <a:buSzPct val="80000"/>
              <a:defRPr sz="1709"/>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Rectangle 14"/>
          <p:cNvSpPr/>
          <p:nvPr userDrawn="1"/>
        </p:nvSpPr>
        <p:spPr>
          <a:xfrm>
            <a:off x="7644876" y="0"/>
            <a:ext cx="4547125" cy="6858000"/>
          </a:xfrm>
          <a:prstGeom prst="rect">
            <a:avLst/>
          </a:prstGeom>
          <a:solidFill>
            <a:schemeClr val="accent3"/>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4180" tIns="34180" rIns="34180" bIns="34180" rtlCol="0" anchor="ctr"/>
          <a:lstStyle/>
          <a:p>
            <a:pPr algn="ctr"/>
            <a:endParaRPr lang="en-US" sz="1899">
              <a:solidFill>
                <a:schemeClr val="tx1"/>
              </a:solidFill>
            </a:endParaRPr>
          </a:p>
        </p:txBody>
      </p:sp>
      <p:cxnSp>
        <p:nvCxnSpPr>
          <p:cNvPr id="16" name="Straight Connector 15"/>
          <p:cNvCxnSpPr/>
          <p:nvPr userDrawn="1"/>
        </p:nvCxnSpPr>
        <p:spPr>
          <a:xfrm>
            <a:off x="356461" y="432880"/>
            <a:ext cx="6915440" cy="7441"/>
          </a:xfrm>
          <a:prstGeom prst="line">
            <a:avLst/>
          </a:prstGeom>
          <a:ln w="66675">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03823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Full Page Photo">
    <p:spTree>
      <p:nvGrpSpPr>
        <p:cNvPr id="1" name=""/>
        <p:cNvGrpSpPr/>
        <p:nvPr/>
      </p:nvGrpSpPr>
      <p:grpSpPr>
        <a:xfrm>
          <a:off x="0" y="0"/>
          <a:ext cx="0" cy="0"/>
          <a:chOff x="0" y="0"/>
          <a:chExt cx="0" cy="0"/>
        </a:xfrm>
      </p:grpSpPr>
      <p:sp>
        <p:nvSpPr>
          <p:cNvPr id="3" name="Picture Placeholder 7"/>
          <p:cNvSpPr>
            <a:spLocks noGrp="1"/>
          </p:cNvSpPr>
          <p:nvPr>
            <p:ph type="pic" sz="quarter" idx="10" hasCustomPrompt="1"/>
          </p:nvPr>
        </p:nvSpPr>
        <p:spPr>
          <a:xfrm>
            <a:off x="452924" y="408560"/>
            <a:ext cx="11286153" cy="6100454"/>
          </a:xfrm>
        </p:spPr>
        <p:txBody>
          <a:bodyPr anchor="ctr">
            <a:normAutofit/>
          </a:bodyPr>
          <a:lstStyle>
            <a:lvl1pPr marL="0" indent="0" algn="ctr">
              <a:buNone/>
              <a:defRPr sz="1899" b="1" baseline="0">
                <a:solidFill>
                  <a:schemeClr val="bg2"/>
                </a:solidFill>
              </a:defRPr>
            </a:lvl1pPr>
          </a:lstStyle>
          <a:p>
            <a:r>
              <a:rPr lang="en-US"/>
              <a:t>Insert Full Background Photo Photo To Highlight a Key Message</a:t>
            </a:r>
          </a:p>
        </p:txBody>
      </p:sp>
      <p:cxnSp>
        <p:nvCxnSpPr>
          <p:cNvPr id="6" name="Straight Connector 5"/>
          <p:cNvCxnSpPr/>
          <p:nvPr/>
        </p:nvCxnSpPr>
        <p:spPr>
          <a:xfrm>
            <a:off x="452924" y="432879"/>
            <a:ext cx="11286153" cy="0"/>
          </a:xfrm>
          <a:prstGeom prst="line">
            <a:avLst/>
          </a:prstGeom>
          <a:ln w="66675">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544692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Full Slide B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1"/>
          <p:cNvSpPr>
            <a:spLocks noGrp="1"/>
          </p:cNvSpPr>
          <p:nvPr>
            <p:ph type="ctrTitle" hasCustomPrompt="1"/>
          </p:nvPr>
        </p:nvSpPr>
        <p:spPr>
          <a:xfrm>
            <a:off x="172305" y="175390"/>
            <a:ext cx="11847391" cy="6507219"/>
          </a:xfrm>
          <a:prstGeom prst="rect">
            <a:avLst/>
          </a:prstGeom>
          <a:solidFill>
            <a:schemeClr val="accent3">
              <a:alpha val="67000"/>
            </a:schemeClr>
          </a:solidFill>
        </p:spPr>
        <p:txBody>
          <a:bodyPr lIns="1920240" tIns="182880" rIns="1920240" bIns="182880" anchor="ctr" anchorCtr="0">
            <a:noAutofit/>
          </a:bodyPr>
          <a:lstStyle>
            <a:lvl1pPr algn="ctr">
              <a:defRPr sz="3038" b="0">
                <a:solidFill>
                  <a:schemeClr val="tx2"/>
                </a:solidFill>
              </a:defRPr>
            </a:lvl1pPr>
          </a:lstStyle>
          <a:p>
            <a:r>
              <a:rPr lang="en-US"/>
              <a:t>This is a sample quote to draw help make a point based on what people are saying</a:t>
            </a:r>
            <a:br>
              <a:rPr lang="en-US"/>
            </a:br>
            <a:r>
              <a:rPr lang="en-US"/>
              <a:t>(Use Format Background to Change Picture)</a:t>
            </a:r>
          </a:p>
        </p:txBody>
      </p:sp>
      <p:sp>
        <p:nvSpPr>
          <p:cNvPr id="6" name="Subtitle 2"/>
          <p:cNvSpPr>
            <a:spLocks noGrp="1"/>
          </p:cNvSpPr>
          <p:nvPr>
            <p:ph type="subTitle" idx="1" hasCustomPrompt="1"/>
          </p:nvPr>
        </p:nvSpPr>
        <p:spPr>
          <a:xfrm>
            <a:off x="0" y="5296760"/>
            <a:ext cx="12192000" cy="741021"/>
          </a:xfrm>
        </p:spPr>
        <p:txBody>
          <a:bodyPr anchor="ctr">
            <a:normAutofit/>
          </a:bodyPr>
          <a:lstStyle>
            <a:lvl1pPr marL="0" indent="0" algn="ctr">
              <a:buNone/>
              <a:defRPr sz="1709">
                <a:solidFill>
                  <a:schemeClr val="tx2"/>
                </a:solidFill>
              </a:defRPr>
            </a:lvl1pPr>
            <a:lvl2pPr marL="434066" indent="0" algn="ctr">
              <a:buNone/>
              <a:defRPr sz="1899"/>
            </a:lvl2pPr>
            <a:lvl3pPr marL="868131" indent="0" algn="ctr">
              <a:buNone/>
              <a:defRPr sz="1709"/>
            </a:lvl3pPr>
            <a:lvl4pPr marL="1302197" indent="0" algn="ctr">
              <a:buNone/>
              <a:defRPr sz="1519"/>
            </a:lvl4pPr>
            <a:lvl5pPr marL="1736263" indent="0" algn="ctr">
              <a:buNone/>
              <a:defRPr sz="1519"/>
            </a:lvl5pPr>
            <a:lvl6pPr marL="2170328" indent="0" algn="ctr">
              <a:buNone/>
              <a:defRPr sz="1519"/>
            </a:lvl6pPr>
            <a:lvl7pPr marL="2604394" indent="0" algn="ctr">
              <a:buNone/>
              <a:defRPr sz="1519"/>
            </a:lvl7pPr>
            <a:lvl8pPr marL="3038460" indent="0" algn="ctr">
              <a:buNone/>
              <a:defRPr sz="1519"/>
            </a:lvl8pPr>
            <a:lvl9pPr marL="3472525" indent="0" algn="ctr">
              <a:buNone/>
              <a:defRPr sz="1519"/>
            </a:lvl9pPr>
          </a:lstStyle>
          <a:p>
            <a:pPr algn="ctr"/>
            <a:r>
              <a:rPr lang="en-US">
                <a:solidFill>
                  <a:schemeClr val="tx2"/>
                </a:solidFill>
              </a:rPr>
              <a:t>Brianna Sullivan</a:t>
            </a:r>
          </a:p>
        </p:txBody>
      </p:sp>
      <p:sp>
        <p:nvSpPr>
          <p:cNvPr id="4" name="Freeform 3"/>
          <p:cNvSpPr/>
          <p:nvPr userDrawn="1"/>
        </p:nvSpPr>
        <p:spPr>
          <a:xfrm>
            <a:off x="0" y="0"/>
            <a:ext cx="12192000" cy="6858000"/>
          </a:xfrm>
          <a:custGeom>
            <a:avLst/>
            <a:gdLst>
              <a:gd name="connsiteX0" fmla="*/ 181479 w 12841288"/>
              <a:gd name="connsiteY0" fmla="*/ 184729 h 7223125"/>
              <a:gd name="connsiteX1" fmla="*/ 181479 w 12841288"/>
              <a:gd name="connsiteY1" fmla="*/ 7038397 h 7223125"/>
              <a:gd name="connsiteX2" fmla="*/ 12659806 w 12841288"/>
              <a:gd name="connsiteY2" fmla="*/ 7038397 h 7223125"/>
              <a:gd name="connsiteX3" fmla="*/ 12659806 w 12841288"/>
              <a:gd name="connsiteY3" fmla="*/ 184729 h 7223125"/>
              <a:gd name="connsiteX4" fmla="*/ 0 w 12841288"/>
              <a:gd name="connsiteY4" fmla="*/ 0 h 7223125"/>
              <a:gd name="connsiteX5" fmla="*/ 12841288 w 12841288"/>
              <a:gd name="connsiteY5" fmla="*/ 0 h 7223125"/>
              <a:gd name="connsiteX6" fmla="*/ 12841288 w 12841288"/>
              <a:gd name="connsiteY6" fmla="*/ 7223125 h 7223125"/>
              <a:gd name="connsiteX7" fmla="*/ 0 w 12841288"/>
              <a:gd name="connsiteY7" fmla="*/ 7223125 h 7223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841288" h="7223125">
                <a:moveTo>
                  <a:pt x="181479" y="184729"/>
                </a:moveTo>
                <a:lnTo>
                  <a:pt x="181479" y="7038397"/>
                </a:lnTo>
                <a:lnTo>
                  <a:pt x="12659806" y="7038397"/>
                </a:lnTo>
                <a:lnTo>
                  <a:pt x="12659806" y="184729"/>
                </a:lnTo>
                <a:close/>
                <a:moveTo>
                  <a:pt x="0" y="0"/>
                </a:moveTo>
                <a:lnTo>
                  <a:pt x="12841288" y="0"/>
                </a:lnTo>
                <a:lnTo>
                  <a:pt x="12841288" y="7223125"/>
                </a:lnTo>
                <a:lnTo>
                  <a:pt x="0" y="7223125"/>
                </a:lnTo>
                <a:close/>
              </a:path>
            </a:pathLst>
          </a:cu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4180" tIns="34180" rIns="34180" bIns="34180" numCol="1" spcCol="0" rtlCol="0" fromWordArt="0" anchor="ctr" anchorCtr="0" forceAA="0" compatLnSpc="1">
            <a:noAutofit/>
          </a:bodyPr>
          <a:lstStyle/>
          <a:p>
            <a:pPr algn="ctr"/>
            <a:endParaRPr lang="en-US" sz="1899" b="1" i="0">
              <a:solidFill>
                <a:schemeClr val="tx2"/>
              </a:solidFill>
              <a:latin typeface="Arial" panose="020B0604020202020204" pitchFamily="34" charset="0"/>
            </a:endParaRPr>
          </a:p>
        </p:txBody>
      </p:sp>
    </p:spTree>
    <p:extLst>
      <p:ext uri="{BB962C8B-B14F-4D97-AF65-F5344CB8AC3E}">
        <p14:creationId xmlns:p14="http://schemas.microsoft.com/office/powerpoint/2010/main" val="42519263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Quote Slide Solid Background">
    <p:bg>
      <p:bgPr>
        <a:solidFill>
          <a:schemeClr val="accent3"/>
        </a:solidFill>
        <a:effectLst/>
      </p:bgPr>
    </p:bg>
    <p:spTree>
      <p:nvGrpSpPr>
        <p:cNvPr id="1" name=""/>
        <p:cNvGrpSpPr/>
        <p:nvPr/>
      </p:nvGrpSpPr>
      <p:grpSpPr>
        <a:xfrm>
          <a:off x="0" y="0"/>
          <a:ext cx="0" cy="0"/>
          <a:chOff x="0" y="0"/>
          <a:chExt cx="0" cy="0"/>
        </a:xfrm>
      </p:grpSpPr>
      <p:sp>
        <p:nvSpPr>
          <p:cNvPr id="3" name="Title 1"/>
          <p:cNvSpPr>
            <a:spLocks noGrp="1"/>
          </p:cNvSpPr>
          <p:nvPr>
            <p:ph type="ctrTitle" hasCustomPrompt="1"/>
          </p:nvPr>
        </p:nvSpPr>
        <p:spPr>
          <a:xfrm>
            <a:off x="0" y="1634537"/>
            <a:ext cx="12192000" cy="3588923"/>
          </a:xfrm>
          <a:prstGeom prst="rect">
            <a:avLst/>
          </a:prstGeom>
        </p:spPr>
        <p:txBody>
          <a:bodyPr lIns="1920240" tIns="45720" rIns="1920240" bIns="45720" anchor="ctr" anchorCtr="0">
            <a:noAutofit/>
          </a:bodyPr>
          <a:lstStyle>
            <a:lvl1pPr algn="ctr">
              <a:defRPr sz="4367" b="0">
                <a:solidFill>
                  <a:schemeClr val="tx2"/>
                </a:solidFill>
              </a:defRPr>
            </a:lvl1pPr>
          </a:lstStyle>
          <a:p>
            <a:r>
              <a:rPr lang="en-US"/>
              <a:t>This is a sample quote to draw help make a point based on what people are saying</a:t>
            </a:r>
          </a:p>
        </p:txBody>
      </p:sp>
      <p:grpSp>
        <p:nvGrpSpPr>
          <p:cNvPr id="35" name="Group 34"/>
          <p:cNvGrpSpPr/>
          <p:nvPr/>
        </p:nvGrpSpPr>
        <p:grpSpPr>
          <a:xfrm>
            <a:off x="1489823" y="1925777"/>
            <a:ext cx="1475292" cy="1150358"/>
            <a:chOff x="1422137" y="1996264"/>
            <a:chExt cx="1197131" cy="933450"/>
          </a:xfrm>
        </p:grpSpPr>
        <p:grpSp>
          <p:nvGrpSpPr>
            <p:cNvPr id="14" name="Group 4"/>
            <p:cNvGrpSpPr>
              <a:grpSpLocks noChangeAspect="1"/>
            </p:cNvGrpSpPr>
            <p:nvPr/>
          </p:nvGrpSpPr>
          <p:grpSpPr bwMode="auto">
            <a:xfrm>
              <a:off x="1422137" y="1996264"/>
              <a:ext cx="550863" cy="933450"/>
              <a:chOff x="610" y="950"/>
              <a:chExt cx="347" cy="588"/>
            </a:xfrm>
          </p:grpSpPr>
          <p:sp>
            <p:nvSpPr>
              <p:cNvPr id="15" name="AutoShape 3"/>
              <p:cNvSpPr>
                <a:spLocks noChangeAspect="1" noChangeArrowheads="1" noTextEdit="1"/>
              </p:cNvSpPr>
              <p:nvPr/>
            </p:nvSpPr>
            <p:spPr bwMode="auto">
              <a:xfrm>
                <a:off x="610" y="950"/>
                <a:ext cx="347" cy="58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709"/>
              </a:p>
            </p:txBody>
          </p:sp>
          <p:sp>
            <p:nvSpPr>
              <p:cNvPr id="16" name="Freeform 5"/>
              <p:cNvSpPr>
                <a:spLocks/>
              </p:cNvSpPr>
              <p:nvPr/>
            </p:nvSpPr>
            <p:spPr bwMode="auto">
              <a:xfrm>
                <a:off x="612" y="948"/>
                <a:ext cx="347" cy="588"/>
              </a:xfrm>
              <a:custGeom>
                <a:avLst/>
                <a:gdLst>
                  <a:gd name="T0" fmla="*/ 75 w 144"/>
                  <a:gd name="T1" fmla="*/ 0 h 246"/>
                  <a:gd name="T2" fmla="*/ 94 w 144"/>
                  <a:gd name="T3" fmla="*/ 14 h 246"/>
                  <a:gd name="T4" fmla="*/ 41 w 144"/>
                  <a:gd name="T5" fmla="*/ 85 h 246"/>
                  <a:gd name="T6" fmla="*/ 24 w 144"/>
                  <a:gd name="T7" fmla="*/ 126 h 246"/>
                  <a:gd name="T8" fmla="*/ 24 w 144"/>
                  <a:gd name="T9" fmla="*/ 222 h 246"/>
                  <a:gd name="T10" fmla="*/ 120 w 144"/>
                  <a:gd name="T11" fmla="*/ 222 h 246"/>
                  <a:gd name="T12" fmla="*/ 120 w 144"/>
                  <a:gd name="T13" fmla="*/ 138 h 246"/>
                  <a:gd name="T14" fmla="*/ 60 w 144"/>
                  <a:gd name="T15" fmla="*/ 138 h 246"/>
                  <a:gd name="T16" fmla="*/ 60 w 144"/>
                  <a:gd name="T17" fmla="*/ 114 h 246"/>
                  <a:gd name="T18" fmla="*/ 120 w 144"/>
                  <a:gd name="T19" fmla="*/ 114 h 246"/>
                  <a:gd name="T20" fmla="*/ 144 w 144"/>
                  <a:gd name="T21" fmla="*/ 138 h 246"/>
                  <a:gd name="T22" fmla="*/ 144 w 144"/>
                  <a:gd name="T23" fmla="*/ 222 h 246"/>
                  <a:gd name="T24" fmla="*/ 120 w 144"/>
                  <a:gd name="T25" fmla="*/ 246 h 246"/>
                  <a:gd name="T26" fmla="*/ 20 w 144"/>
                  <a:gd name="T27" fmla="*/ 246 h 246"/>
                  <a:gd name="T28" fmla="*/ 0 w 144"/>
                  <a:gd name="T29" fmla="*/ 222 h 246"/>
                  <a:gd name="T30" fmla="*/ 0 w 144"/>
                  <a:gd name="T31" fmla="*/ 126 h 246"/>
                  <a:gd name="T32" fmla="*/ 22 w 144"/>
                  <a:gd name="T33" fmla="*/ 70 h 246"/>
                  <a:gd name="T34" fmla="*/ 75 w 144"/>
                  <a:gd name="T35" fmla="*/ 0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4" h="246">
                    <a:moveTo>
                      <a:pt x="75" y="0"/>
                    </a:moveTo>
                    <a:cubicBezTo>
                      <a:pt x="94" y="14"/>
                      <a:pt x="94" y="14"/>
                      <a:pt x="94" y="14"/>
                    </a:cubicBezTo>
                    <a:cubicBezTo>
                      <a:pt x="41" y="85"/>
                      <a:pt x="41" y="85"/>
                      <a:pt x="41" y="85"/>
                    </a:cubicBezTo>
                    <a:cubicBezTo>
                      <a:pt x="31" y="97"/>
                      <a:pt x="24" y="110"/>
                      <a:pt x="24" y="126"/>
                    </a:cubicBezTo>
                    <a:cubicBezTo>
                      <a:pt x="24" y="222"/>
                      <a:pt x="24" y="222"/>
                      <a:pt x="24" y="222"/>
                    </a:cubicBezTo>
                    <a:cubicBezTo>
                      <a:pt x="120" y="222"/>
                      <a:pt x="120" y="222"/>
                      <a:pt x="120" y="222"/>
                    </a:cubicBezTo>
                    <a:cubicBezTo>
                      <a:pt x="120" y="138"/>
                      <a:pt x="120" y="138"/>
                      <a:pt x="120" y="138"/>
                    </a:cubicBezTo>
                    <a:cubicBezTo>
                      <a:pt x="60" y="138"/>
                      <a:pt x="60" y="138"/>
                      <a:pt x="60" y="138"/>
                    </a:cubicBezTo>
                    <a:cubicBezTo>
                      <a:pt x="60" y="114"/>
                      <a:pt x="60" y="114"/>
                      <a:pt x="60" y="114"/>
                    </a:cubicBezTo>
                    <a:cubicBezTo>
                      <a:pt x="120" y="114"/>
                      <a:pt x="120" y="114"/>
                      <a:pt x="120" y="114"/>
                    </a:cubicBezTo>
                    <a:cubicBezTo>
                      <a:pt x="133" y="114"/>
                      <a:pt x="144" y="125"/>
                      <a:pt x="144" y="138"/>
                    </a:cubicBezTo>
                    <a:cubicBezTo>
                      <a:pt x="144" y="222"/>
                      <a:pt x="144" y="222"/>
                      <a:pt x="144" y="222"/>
                    </a:cubicBezTo>
                    <a:cubicBezTo>
                      <a:pt x="144" y="235"/>
                      <a:pt x="133" y="246"/>
                      <a:pt x="120" y="246"/>
                    </a:cubicBezTo>
                    <a:cubicBezTo>
                      <a:pt x="20" y="246"/>
                      <a:pt x="20" y="246"/>
                      <a:pt x="20" y="246"/>
                    </a:cubicBezTo>
                    <a:cubicBezTo>
                      <a:pt x="7" y="246"/>
                      <a:pt x="0" y="235"/>
                      <a:pt x="0" y="222"/>
                    </a:cubicBezTo>
                    <a:cubicBezTo>
                      <a:pt x="0" y="126"/>
                      <a:pt x="0" y="126"/>
                      <a:pt x="0" y="126"/>
                    </a:cubicBezTo>
                    <a:cubicBezTo>
                      <a:pt x="0" y="105"/>
                      <a:pt x="9" y="86"/>
                      <a:pt x="22" y="70"/>
                    </a:cubicBezTo>
                    <a:lnTo>
                      <a:pt x="75" y="0"/>
                    </a:lnTo>
                    <a:close/>
                  </a:path>
                </a:pathLst>
              </a:custGeom>
              <a:solidFill>
                <a:schemeClr val="tx2">
                  <a:alpha val="42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709"/>
              </a:p>
            </p:txBody>
          </p:sp>
        </p:grpSp>
        <p:grpSp>
          <p:nvGrpSpPr>
            <p:cNvPr id="32" name="Group 4"/>
            <p:cNvGrpSpPr>
              <a:grpSpLocks noChangeAspect="1"/>
            </p:cNvGrpSpPr>
            <p:nvPr/>
          </p:nvGrpSpPr>
          <p:grpSpPr bwMode="auto">
            <a:xfrm>
              <a:off x="2068405" y="1996264"/>
              <a:ext cx="550863" cy="933450"/>
              <a:chOff x="610" y="950"/>
              <a:chExt cx="347" cy="588"/>
            </a:xfrm>
          </p:grpSpPr>
          <p:sp>
            <p:nvSpPr>
              <p:cNvPr id="33" name="AutoShape 3"/>
              <p:cNvSpPr>
                <a:spLocks noChangeAspect="1" noChangeArrowheads="1" noTextEdit="1"/>
              </p:cNvSpPr>
              <p:nvPr/>
            </p:nvSpPr>
            <p:spPr bwMode="auto">
              <a:xfrm>
                <a:off x="610" y="950"/>
                <a:ext cx="347" cy="58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709"/>
              </a:p>
            </p:txBody>
          </p:sp>
          <p:sp>
            <p:nvSpPr>
              <p:cNvPr id="34" name="Freeform 5"/>
              <p:cNvSpPr>
                <a:spLocks/>
              </p:cNvSpPr>
              <p:nvPr/>
            </p:nvSpPr>
            <p:spPr bwMode="auto">
              <a:xfrm>
                <a:off x="612" y="948"/>
                <a:ext cx="347" cy="588"/>
              </a:xfrm>
              <a:custGeom>
                <a:avLst/>
                <a:gdLst>
                  <a:gd name="T0" fmla="*/ 75 w 144"/>
                  <a:gd name="T1" fmla="*/ 0 h 246"/>
                  <a:gd name="T2" fmla="*/ 94 w 144"/>
                  <a:gd name="T3" fmla="*/ 14 h 246"/>
                  <a:gd name="T4" fmla="*/ 41 w 144"/>
                  <a:gd name="T5" fmla="*/ 85 h 246"/>
                  <a:gd name="T6" fmla="*/ 24 w 144"/>
                  <a:gd name="T7" fmla="*/ 126 h 246"/>
                  <a:gd name="T8" fmla="*/ 24 w 144"/>
                  <a:gd name="T9" fmla="*/ 222 h 246"/>
                  <a:gd name="T10" fmla="*/ 120 w 144"/>
                  <a:gd name="T11" fmla="*/ 222 h 246"/>
                  <a:gd name="T12" fmla="*/ 120 w 144"/>
                  <a:gd name="T13" fmla="*/ 138 h 246"/>
                  <a:gd name="T14" fmla="*/ 60 w 144"/>
                  <a:gd name="T15" fmla="*/ 138 h 246"/>
                  <a:gd name="T16" fmla="*/ 60 w 144"/>
                  <a:gd name="T17" fmla="*/ 114 h 246"/>
                  <a:gd name="T18" fmla="*/ 120 w 144"/>
                  <a:gd name="T19" fmla="*/ 114 h 246"/>
                  <a:gd name="T20" fmla="*/ 144 w 144"/>
                  <a:gd name="T21" fmla="*/ 138 h 246"/>
                  <a:gd name="T22" fmla="*/ 144 w 144"/>
                  <a:gd name="T23" fmla="*/ 222 h 246"/>
                  <a:gd name="T24" fmla="*/ 120 w 144"/>
                  <a:gd name="T25" fmla="*/ 246 h 246"/>
                  <a:gd name="T26" fmla="*/ 20 w 144"/>
                  <a:gd name="T27" fmla="*/ 246 h 246"/>
                  <a:gd name="T28" fmla="*/ 0 w 144"/>
                  <a:gd name="T29" fmla="*/ 222 h 246"/>
                  <a:gd name="T30" fmla="*/ 0 w 144"/>
                  <a:gd name="T31" fmla="*/ 126 h 246"/>
                  <a:gd name="T32" fmla="*/ 22 w 144"/>
                  <a:gd name="T33" fmla="*/ 70 h 246"/>
                  <a:gd name="T34" fmla="*/ 75 w 144"/>
                  <a:gd name="T35" fmla="*/ 0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4" h="246">
                    <a:moveTo>
                      <a:pt x="75" y="0"/>
                    </a:moveTo>
                    <a:cubicBezTo>
                      <a:pt x="94" y="14"/>
                      <a:pt x="94" y="14"/>
                      <a:pt x="94" y="14"/>
                    </a:cubicBezTo>
                    <a:cubicBezTo>
                      <a:pt x="41" y="85"/>
                      <a:pt x="41" y="85"/>
                      <a:pt x="41" y="85"/>
                    </a:cubicBezTo>
                    <a:cubicBezTo>
                      <a:pt x="31" y="97"/>
                      <a:pt x="24" y="110"/>
                      <a:pt x="24" y="126"/>
                    </a:cubicBezTo>
                    <a:cubicBezTo>
                      <a:pt x="24" y="222"/>
                      <a:pt x="24" y="222"/>
                      <a:pt x="24" y="222"/>
                    </a:cubicBezTo>
                    <a:cubicBezTo>
                      <a:pt x="120" y="222"/>
                      <a:pt x="120" y="222"/>
                      <a:pt x="120" y="222"/>
                    </a:cubicBezTo>
                    <a:cubicBezTo>
                      <a:pt x="120" y="138"/>
                      <a:pt x="120" y="138"/>
                      <a:pt x="120" y="138"/>
                    </a:cubicBezTo>
                    <a:cubicBezTo>
                      <a:pt x="60" y="138"/>
                      <a:pt x="60" y="138"/>
                      <a:pt x="60" y="138"/>
                    </a:cubicBezTo>
                    <a:cubicBezTo>
                      <a:pt x="60" y="114"/>
                      <a:pt x="60" y="114"/>
                      <a:pt x="60" y="114"/>
                    </a:cubicBezTo>
                    <a:cubicBezTo>
                      <a:pt x="120" y="114"/>
                      <a:pt x="120" y="114"/>
                      <a:pt x="120" y="114"/>
                    </a:cubicBezTo>
                    <a:cubicBezTo>
                      <a:pt x="133" y="114"/>
                      <a:pt x="144" y="125"/>
                      <a:pt x="144" y="138"/>
                    </a:cubicBezTo>
                    <a:cubicBezTo>
                      <a:pt x="144" y="222"/>
                      <a:pt x="144" y="222"/>
                      <a:pt x="144" y="222"/>
                    </a:cubicBezTo>
                    <a:cubicBezTo>
                      <a:pt x="144" y="235"/>
                      <a:pt x="133" y="246"/>
                      <a:pt x="120" y="246"/>
                    </a:cubicBezTo>
                    <a:cubicBezTo>
                      <a:pt x="20" y="246"/>
                      <a:pt x="20" y="246"/>
                      <a:pt x="20" y="246"/>
                    </a:cubicBezTo>
                    <a:cubicBezTo>
                      <a:pt x="7" y="246"/>
                      <a:pt x="0" y="235"/>
                      <a:pt x="0" y="222"/>
                    </a:cubicBezTo>
                    <a:cubicBezTo>
                      <a:pt x="0" y="126"/>
                      <a:pt x="0" y="126"/>
                      <a:pt x="0" y="126"/>
                    </a:cubicBezTo>
                    <a:cubicBezTo>
                      <a:pt x="0" y="105"/>
                      <a:pt x="9" y="86"/>
                      <a:pt x="22" y="70"/>
                    </a:cubicBezTo>
                    <a:lnTo>
                      <a:pt x="75" y="0"/>
                    </a:lnTo>
                    <a:close/>
                  </a:path>
                </a:pathLst>
              </a:custGeom>
              <a:solidFill>
                <a:schemeClr val="tx2">
                  <a:alpha val="23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709"/>
              </a:p>
            </p:txBody>
          </p:sp>
        </p:grpSp>
      </p:grpSp>
      <p:grpSp>
        <p:nvGrpSpPr>
          <p:cNvPr id="19" name="Group 18"/>
          <p:cNvGrpSpPr/>
          <p:nvPr/>
        </p:nvGrpSpPr>
        <p:grpSpPr>
          <a:xfrm rot="10800000">
            <a:off x="9226823" y="2048551"/>
            <a:ext cx="1475292" cy="1150358"/>
            <a:chOff x="1422137" y="1996264"/>
            <a:chExt cx="1197131" cy="933450"/>
          </a:xfrm>
        </p:grpSpPr>
        <p:grpSp>
          <p:nvGrpSpPr>
            <p:cNvPr id="20" name="Group 4"/>
            <p:cNvGrpSpPr>
              <a:grpSpLocks noChangeAspect="1"/>
            </p:cNvGrpSpPr>
            <p:nvPr/>
          </p:nvGrpSpPr>
          <p:grpSpPr bwMode="auto">
            <a:xfrm>
              <a:off x="1422137" y="1996264"/>
              <a:ext cx="550863" cy="933450"/>
              <a:chOff x="610" y="950"/>
              <a:chExt cx="347" cy="588"/>
            </a:xfrm>
          </p:grpSpPr>
          <p:sp>
            <p:nvSpPr>
              <p:cNvPr id="24" name="AutoShape 3"/>
              <p:cNvSpPr>
                <a:spLocks noChangeAspect="1" noChangeArrowheads="1" noTextEdit="1"/>
              </p:cNvSpPr>
              <p:nvPr/>
            </p:nvSpPr>
            <p:spPr bwMode="auto">
              <a:xfrm>
                <a:off x="610" y="950"/>
                <a:ext cx="347" cy="58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709"/>
              </a:p>
            </p:txBody>
          </p:sp>
          <p:sp>
            <p:nvSpPr>
              <p:cNvPr id="25" name="Freeform 5"/>
              <p:cNvSpPr>
                <a:spLocks/>
              </p:cNvSpPr>
              <p:nvPr/>
            </p:nvSpPr>
            <p:spPr bwMode="auto">
              <a:xfrm>
                <a:off x="612" y="948"/>
                <a:ext cx="347" cy="588"/>
              </a:xfrm>
              <a:custGeom>
                <a:avLst/>
                <a:gdLst>
                  <a:gd name="T0" fmla="*/ 75 w 144"/>
                  <a:gd name="T1" fmla="*/ 0 h 246"/>
                  <a:gd name="T2" fmla="*/ 94 w 144"/>
                  <a:gd name="T3" fmla="*/ 14 h 246"/>
                  <a:gd name="T4" fmla="*/ 41 w 144"/>
                  <a:gd name="T5" fmla="*/ 85 h 246"/>
                  <a:gd name="T6" fmla="*/ 24 w 144"/>
                  <a:gd name="T7" fmla="*/ 126 h 246"/>
                  <a:gd name="T8" fmla="*/ 24 w 144"/>
                  <a:gd name="T9" fmla="*/ 222 h 246"/>
                  <a:gd name="T10" fmla="*/ 120 w 144"/>
                  <a:gd name="T11" fmla="*/ 222 h 246"/>
                  <a:gd name="T12" fmla="*/ 120 w 144"/>
                  <a:gd name="T13" fmla="*/ 138 h 246"/>
                  <a:gd name="T14" fmla="*/ 60 w 144"/>
                  <a:gd name="T15" fmla="*/ 138 h 246"/>
                  <a:gd name="T16" fmla="*/ 60 w 144"/>
                  <a:gd name="T17" fmla="*/ 114 h 246"/>
                  <a:gd name="T18" fmla="*/ 120 w 144"/>
                  <a:gd name="T19" fmla="*/ 114 h 246"/>
                  <a:gd name="T20" fmla="*/ 144 w 144"/>
                  <a:gd name="T21" fmla="*/ 138 h 246"/>
                  <a:gd name="T22" fmla="*/ 144 w 144"/>
                  <a:gd name="T23" fmla="*/ 222 h 246"/>
                  <a:gd name="T24" fmla="*/ 120 w 144"/>
                  <a:gd name="T25" fmla="*/ 246 h 246"/>
                  <a:gd name="T26" fmla="*/ 20 w 144"/>
                  <a:gd name="T27" fmla="*/ 246 h 246"/>
                  <a:gd name="T28" fmla="*/ 0 w 144"/>
                  <a:gd name="T29" fmla="*/ 222 h 246"/>
                  <a:gd name="T30" fmla="*/ 0 w 144"/>
                  <a:gd name="T31" fmla="*/ 126 h 246"/>
                  <a:gd name="T32" fmla="*/ 22 w 144"/>
                  <a:gd name="T33" fmla="*/ 70 h 246"/>
                  <a:gd name="T34" fmla="*/ 75 w 144"/>
                  <a:gd name="T35" fmla="*/ 0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4" h="246">
                    <a:moveTo>
                      <a:pt x="75" y="0"/>
                    </a:moveTo>
                    <a:cubicBezTo>
                      <a:pt x="94" y="14"/>
                      <a:pt x="94" y="14"/>
                      <a:pt x="94" y="14"/>
                    </a:cubicBezTo>
                    <a:cubicBezTo>
                      <a:pt x="41" y="85"/>
                      <a:pt x="41" y="85"/>
                      <a:pt x="41" y="85"/>
                    </a:cubicBezTo>
                    <a:cubicBezTo>
                      <a:pt x="31" y="97"/>
                      <a:pt x="24" y="110"/>
                      <a:pt x="24" y="126"/>
                    </a:cubicBezTo>
                    <a:cubicBezTo>
                      <a:pt x="24" y="222"/>
                      <a:pt x="24" y="222"/>
                      <a:pt x="24" y="222"/>
                    </a:cubicBezTo>
                    <a:cubicBezTo>
                      <a:pt x="120" y="222"/>
                      <a:pt x="120" y="222"/>
                      <a:pt x="120" y="222"/>
                    </a:cubicBezTo>
                    <a:cubicBezTo>
                      <a:pt x="120" y="138"/>
                      <a:pt x="120" y="138"/>
                      <a:pt x="120" y="138"/>
                    </a:cubicBezTo>
                    <a:cubicBezTo>
                      <a:pt x="60" y="138"/>
                      <a:pt x="60" y="138"/>
                      <a:pt x="60" y="138"/>
                    </a:cubicBezTo>
                    <a:cubicBezTo>
                      <a:pt x="60" y="114"/>
                      <a:pt x="60" y="114"/>
                      <a:pt x="60" y="114"/>
                    </a:cubicBezTo>
                    <a:cubicBezTo>
                      <a:pt x="120" y="114"/>
                      <a:pt x="120" y="114"/>
                      <a:pt x="120" y="114"/>
                    </a:cubicBezTo>
                    <a:cubicBezTo>
                      <a:pt x="133" y="114"/>
                      <a:pt x="144" y="125"/>
                      <a:pt x="144" y="138"/>
                    </a:cubicBezTo>
                    <a:cubicBezTo>
                      <a:pt x="144" y="222"/>
                      <a:pt x="144" y="222"/>
                      <a:pt x="144" y="222"/>
                    </a:cubicBezTo>
                    <a:cubicBezTo>
                      <a:pt x="144" y="235"/>
                      <a:pt x="133" y="246"/>
                      <a:pt x="120" y="246"/>
                    </a:cubicBezTo>
                    <a:cubicBezTo>
                      <a:pt x="20" y="246"/>
                      <a:pt x="20" y="246"/>
                      <a:pt x="20" y="246"/>
                    </a:cubicBezTo>
                    <a:cubicBezTo>
                      <a:pt x="7" y="246"/>
                      <a:pt x="0" y="235"/>
                      <a:pt x="0" y="222"/>
                    </a:cubicBezTo>
                    <a:cubicBezTo>
                      <a:pt x="0" y="126"/>
                      <a:pt x="0" y="126"/>
                      <a:pt x="0" y="126"/>
                    </a:cubicBezTo>
                    <a:cubicBezTo>
                      <a:pt x="0" y="105"/>
                      <a:pt x="9" y="86"/>
                      <a:pt x="22" y="70"/>
                    </a:cubicBezTo>
                    <a:lnTo>
                      <a:pt x="75" y="0"/>
                    </a:lnTo>
                    <a:close/>
                  </a:path>
                </a:pathLst>
              </a:custGeom>
              <a:solidFill>
                <a:schemeClr val="tx2">
                  <a:alpha val="42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709"/>
              </a:p>
            </p:txBody>
          </p:sp>
        </p:grpSp>
        <p:grpSp>
          <p:nvGrpSpPr>
            <p:cNvPr id="21" name="Group 4"/>
            <p:cNvGrpSpPr>
              <a:grpSpLocks noChangeAspect="1"/>
            </p:cNvGrpSpPr>
            <p:nvPr/>
          </p:nvGrpSpPr>
          <p:grpSpPr bwMode="auto">
            <a:xfrm>
              <a:off x="2068405" y="1996264"/>
              <a:ext cx="550863" cy="933450"/>
              <a:chOff x="610" y="950"/>
              <a:chExt cx="347" cy="588"/>
            </a:xfrm>
          </p:grpSpPr>
          <p:sp>
            <p:nvSpPr>
              <p:cNvPr id="22" name="AutoShape 3"/>
              <p:cNvSpPr>
                <a:spLocks noChangeAspect="1" noChangeArrowheads="1" noTextEdit="1"/>
              </p:cNvSpPr>
              <p:nvPr/>
            </p:nvSpPr>
            <p:spPr bwMode="auto">
              <a:xfrm>
                <a:off x="610" y="950"/>
                <a:ext cx="347" cy="58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709"/>
              </a:p>
            </p:txBody>
          </p:sp>
          <p:sp>
            <p:nvSpPr>
              <p:cNvPr id="23" name="Freeform 5"/>
              <p:cNvSpPr>
                <a:spLocks/>
              </p:cNvSpPr>
              <p:nvPr/>
            </p:nvSpPr>
            <p:spPr bwMode="auto">
              <a:xfrm>
                <a:off x="612" y="948"/>
                <a:ext cx="347" cy="588"/>
              </a:xfrm>
              <a:custGeom>
                <a:avLst/>
                <a:gdLst>
                  <a:gd name="T0" fmla="*/ 75 w 144"/>
                  <a:gd name="T1" fmla="*/ 0 h 246"/>
                  <a:gd name="T2" fmla="*/ 94 w 144"/>
                  <a:gd name="T3" fmla="*/ 14 h 246"/>
                  <a:gd name="T4" fmla="*/ 41 w 144"/>
                  <a:gd name="T5" fmla="*/ 85 h 246"/>
                  <a:gd name="T6" fmla="*/ 24 w 144"/>
                  <a:gd name="T7" fmla="*/ 126 h 246"/>
                  <a:gd name="T8" fmla="*/ 24 w 144"/>
                  <a:gd name="T9" fmla="*/ 222 h 246"/>
                  <a:gd name="T10" fmla="*/ 120 w 144"/>
                  <a:gd name="T11" fmla="*/ 222 h 246"/>
                  <a:gd name="T12" fmla="*/ 120 w 144"/>
                  <a:gd name="T13" fmla="*/ 138 h 246"/>
                  <a:gd name="T14" fmla="*/ 60 w 144"/>
                  <a:gd name="T15" fmla="*/ 138 h 246"/>
                  <a:gd name="T16" fmla="*/ 60 w 144"/>
                  <a:gd name="T17" fmla="*/ 114 h 246"/>
                  <a:gd name="T18" fmla="*/ 120 w 144"/>
                  <a:gd name="T19" fmla="*/ 114 h 246"/>
                  <a:gd name="T20" fmla="*/ 144 w 144"/>
                  <a:gd name="T21" fmla="*/ 138 h 246"/>
                  <a:gd name="T22" fmla="*/ 144 w 144"/>
                  <a:gd name="T23" fmla="*/ 222 h 246"/>
                  <a:gd name="T24" fmla="*/ 120 w 144"/>
                  <a:gd name="T25" fmla="*/ 246 h 246"/>
                  <a:gd name="T26" fmla="*/ 20 w 144"/>
                  <a:gd name="T27" fmla="*/ 246 h 246"/>
                  <a:gd name="T28" fmla="*/ 0 w 144"/>
                  <a:gd name="T29" fmla="*/ 222 h 246"/>
                  <a:gd name="T30" fmla="*/ 0 w 144"/>
                  <a:gd name="T31" fmla="*/ 126 h 246"/>
                  <a:gd name="T32" fmla="*/ 22 w 144"/>
                  <a:gd name="T33" fmla="*/ 70 h 246"/>
                  <a:gd name="T34" fmla="*/ 75 w 144"/>
                  <a:gd name="T35" fmla="*/ 0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4" h="246">
                    <a:moveTo>
                      <a:pt x="75" y="0"/>
                    </a:moveTo>
                    <a:cubicBezTo>
                      <a:pt x="94" y="14"/>
                      <a:pt x="94" y="14"/>
                      <a:pt x="94" y="14"/>
                    </a:cubicBezTo>
                    <a:cubicBezTo>
                      <a:pt x="41" y="85"/>
                      <a:pt x="41" y="85"/>
                      <a:pt x="41" y="85"/>
                    </a:cubicBezTo>
                    <a:cubicBezTo>
                      <a:pt x="31" y="97"/>
                      <a:pt x="24" y="110"/>
                      <a:pt x="24" y="126"/>
                    </a:cubicBezTo>
                    <a:cubicBezTo>
                      <a:pt x="24" y="222"/>
                      <a:pt x="24" y="222"/>
                      <a:pt x="24" y="222"/>
                    </a:cubicBezTo>
                    <a:cubicBezTo>
                      <a:pt x="120" y="222"/>
                      <a:pt x="120" y="222"/>
                      <a:pt x="120" y="222"/>
                    </a:cubicBezTo>
                    <a:cubicBezTo>
                      <a:pt x="120" y="138"/>
                      <a:pt x="120" y="138"/>
                      <a:pt x="120" y="138"/>
                    </a:cubicBezTo>
                    <a:cubicBezTo>
                      <a:pt x="60" y="138"/>
                      <a:pt x="60" y="138"/>
                      <a:pt x="60" y="138"/>
                    </a:cubicBezTo>
                    <a:cubicBezTo>
                      <a:pt x="60" y="114"/>
                      <a:pt x="60" y="114"/>
                      <a:pt x="60" y="114"/>
                    </a:cubicBezTo>
                    <a:cubicBezTo>
                      <a:pt x="120" y="114"/>
                      <a:pt x="120" y="114"/>
                      <a:pt x="120" y="114"/>
                    </a:cubicBezTo>
                    <a:cubicBezTo>
                      <a:pt x="133" y="114"/>
                      <a:pt x="144" y="125"/>
                      <a:pt x="144" y="138"/>
                    </a:cubicBezTo>
                    <a:cubicBezTo>
                      <a:pt x="144" y="222"/>
                      <a:pt x="144" y="222"/>
                      <a:pt x="144" y="222"/>
                    </a:cubicBezTo>
                    <a:cubicBezTo>
                      <a:pt x="144" y="235"/>
                      <a:pt x="133" y="246"/>
                      <a:pt x="120" y="246"/>
                    </a:cubicBezTo>
                    <a:cubicBezTo>
                      <a:pt x="20" y="246"/>
                      <a:pt x="20" y="246"/>
                      <a:pt x="20" y="246"/>
                    </a:cubicBezTo>
                    <a:cubicBezTo>
                      <a:pt x="7" y="246"/>
                      <a:pt x="0" y="235"/>
                      <a:pt x="0" y="222"/>
                    </a:cubicBezTo>
                    <a:cubicBezTo>
                      <a:pt x="0" y="126"/>
                      <a:pt x="0" y="126"/>
                      <a:pt x="0" y="126"/>
                    </a:cubicBezTo>
                    <a:cubicBezTo>
                      <a:pt x="0" y="105"/>
                      <a:pt x="9" y="86"/>
                      <a:pt x="22" y="70"/>
                    </a:cubicBezTo>
                    <a:lnTo>
                      <a:pt x="75" y="0"/>
                    </a:lnTo>
                    <a:close/>
                  </a:path>
                </a:pathLst>
              </a:custGeom>
              <a:solidFill>
                <a:schemeClr val="tx2">
                  <a:alpha val="23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709"/>
              </a:p>
            </p:txBody>
          </p:sp>
        </p:grpSp>
      </p:grpSp>
      <p:sp>
        <p:nvSpPr>
          <p:cNvPr id="28" name="Subtitle 2"/>
          <p:cNvSpPr>
            <a:spLocks noGrp="1"/>
          </p:cNvSpPr>
          <p:nvPr>
            <p:ph type="subTitle" idx="1" hasCustomPrompt="1"/>
          </p:nvPr>
        </p:nvSpPr>
        <p:spPr>
          <a:xfrm>
            <a:off x="0" y="5296760"/>
            <a:ext cx="12192000" cy="741021"/>
          </a:xfrm>
        </p:spPr>
        <p:txBody>
          <a:bodyPr anchor="ctr">
            <a:normAutofit/>
          </a:bodyPr>
          <a:lstStyle>
            <a:lvl1pPr marL="0" indent="0" algn="ctr">
              <a:buNone/>
              <a:defRPr sz="1709">
                <a:solidFill>
                  <a:schemeClr val="tx2"/>
                </a:solidFill>
              </a:defRPr>
            </a:lvl1pPr>
            <a:lvl2pPr marL="434066" indent="0" algn="ctr">
              <a:buNone/>
              <a:defRPr sz="1899"/>
            </a:lvl2pPr>
            <a:lvl3pPr marL="868131" indent="0" algn="ctr">
              <a:buNone/>
              <a:defRPr sz="1709"/>
            </a:lvl3pPr>
            <a:lvl4pPr marL="1302197" indent="0" algn="ctr">
              <a:buNone/>
              <a:defRPr sz="1519"/>
            </a:lvl4pPr>
            <a:lvl5pPr marL="1736263" indent="0" algn="ctr">
              <a:buNone/>
              <a:defRPr sz="1519"/>
            </a:lvl5pPr>
            <a:lvl6pPr marL="2170328" indent="0" algn="ctr">
              <a:buNone/>
              <a:defRPr sz="1519"/>
            </a:lvl6pPr>
            <a:lvl7pPr marL="2604394" indent="0" algn="ctr">
              <a:buNone/>
              <a:defRPr sz="1519"/>
            </a:lvl7pPr>
            <a:lvl8pPr marL="3038460" indent="0" algn="ctr">
              <a:buNone/>
              <a:defRPr sz="1519"/>
            </a:lvl8pPr>
            <a:lvl9pPr marL="3472525" indent="0" algn="ctr">
              <a:buNone/>
              <a:defRPr sz="1519"/>
            </a:lvl9pPr>
          </a:lstStyle>
          <a:p>
            <a:pPr algn="ctr"/>
            <a:r>
              <a:rPr lang="en-US">
                <a:solidFill>
                  <a:schemeClr val="tx2"/>
                </a:solidFill>
              </a:rPr>
              <a:t>Brianna Sullivan</a:t>
            </a:r>
          </a:p>
        </p:txBody>
      </p:sp>
      <p:sp>
        <p:nvSpPr>
          <p:cNvPr id="27" name="Freeform 26"/>
          <p:cNvSpPr/>
          <p:nvPr/>
        </p:nvSpPr>
        <p:spPr>
          <a:xfrm>
            <a:off x="0" y="0"/>
            <a:ext cx="12192000" cy="6858000"/>
          </a:xfrm>
          <a:custGeom>
            <a:avLst/>
            <a:gdLst>
              <a:gd name="connsiteX0" fmla="*/ 181479 w 12841288"/>
              <a:gd name="connsiteY0" fmla="*/ 184729 h 7223125"/>
              <a:gd name="connsiteX1" fmla="*/ 181479 w 12841288"/>
              <a:gd name="connsiteY1" fmla="*/ 7038397 h 7223125"/>
              <a:gd name="connsiteX2" fmla="*/ 12659806 w 12841288"/>
              <a:gd name="connsiteY2" fmla="*/ 7038397 h 7223125"/>
              <a:gd name="connsiteX3" fmla="*/ 12659806 w 12841288"/>
              <a:gd name="connsiteY3" fmla="*/ 184729 h 7223125"/>
              <a:gd name="connsiteX4" fmla="*/ 0 w 12841288"/>
              <a:gd name="connsiteY4" fmla="*/ 0 h 7223125"/>
              <a:gd name="connsiteX5" fmla="*/ 12841288 w 12841288"/>
              <a:gd name="connsiteY5" fmla="*/ 0 h 7223125"/>
              <a:gd name="connsiteX6" fmla="*/ 12841288 w 12841288"/>
              <a:gd name="connsiteY6" fmla="*/ 7223125 h 7223125"/>
              <a:gd name="connsiteX7" fmla="*/ 0 w 12841288"/>
              <a:gd name="connsiteY7" fmla="*/ 7223125 h 7223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841288" h="7223125">
                <a:moveTo>
                  <a:pt x="181479" y="184729"/>
                </a:moveTo>
                <a:lnTo>
                  <a:pt x="181479" y="7038397"/>
                </a:lnTo>
                <a:lnTo>
                  <a:pt x="12659806" y="7038397"/>
                </a:lnTo>
                <a:lnTo>
                  <a:pt x="12659806" y="184729"/>
                </a:lnTo>
                <a:close/>
                <a:moveTo>
                  <a:pt x="0" y="0"/>
                </a:moveTo>
                <a:lnTo>
                  <a:pt x="12841288" y="0"/>
                </a:lnTo>
                <a:lnTo>
                  <a:pt x="12841288" y="7223125"/>
                </a:lnTo>
                <a:lnTo>
                  <a:pt x="0" y="7223125"/>
                </a:lnTo>
                <a:close/>
              </a:path>
            </a:pathLst>
          </a:cu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4180" tIns="34180" rIns="34180" bIns="34180" numCol="1" spcCol="0" rtlCol="0" fromWordArt="0" anchor="ctr" anchorCtr="0" forceAA="0" compatLnSpc="1">
            <a:noAutofit/>
          </a:bodyPr>
          <a:lstStyle/>
          <a:p>
            <a:pPr algn="ctr"/>
            <a:endParaRPr lang="en-US" sz="1899" b="1" i="0">
              <a:solidFill>
                <a:schemeClr val="tx2"/>
              </a:solidFill>
              <a:latin typeface="Arial" panose="020B0604020202020204" pitchFamily="34" charset="0"/>
            </a:endParaRPr>
          </a:p>
        </p:txBody>
      </p:sp>
    </p:spTree>
    <p:extLst>
      <p:ext uri="{BB962C8B-B14F-4D97-AF65-F5344CB8AC3E}">
        <p14:creationId xmlns:p14="http://schemas.microsoft.com/office/powerpoint/2010/main" val="305538166"/>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Closing Slide">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799258" y="2952883"/>
            <a:ext cx="4556067" cy="589709"/>
          </a:xfrm>
          <a:prstGeom prst="rect">
            <a:avLst/>
          </a:prstGeom>
        </p:spPr>
        <p:txBody>
          <a:bodyPr lIns="0" tIns="45720" rIns="0" bIns="45720" anchor="ctr" anchorCtr="0">
            <a:noAutofit/>
          </a:bodyPr>
          <a:lstStyle>
            <a:lvl1pPr algn="ctr">
              <a:defRPr sz="5696" b="0">
                <a:solidFill>
                  <a:schemeClr val="accent2"/>
                </a:solidFill>
              </a:defRPr>
            </a:lvl1pPr>
          </a:lstStyle>
          <a:p>
            <a:r>
              <a:rPr lang="en-US"/>
              <a:t>Thank you</a:t>
            </a:r>
          </a:p>
        </p:txBody>
      </p:sp>
      <p:pic>
        <p:nvPicPr>
          <p:cNvPr id="10" name="Picture 9"/>
          <p:cNvPicPr>
            <a:picLocks noChangeAspect="1"/>
          </p:cNvPicPr>
          <p:nvPr/>
        </p:nvPicPr>
        <p:blipFill>
          <a:blip r:embed="rId2"/>
          <a:stretch>
            <a:fillRect/>
          </a:stretch>
        </p:blipFill>
        <p:spPr>
          <a:xfrm>
            <a:off x="5198824" y="5907150"/>
            <a:ext cx="1794353" cy="322067"/>
          </a:xfrm>
          <a:prstGeom prst="rect">
            <a:avLst/>
          </a:prstGeom>
        </p:spPr>
      </p:pic>
    </p:spTree>
    <p:extLst>
      <p:ext uri="{BB962C8B-B14F-4D97-AF65-F5344CB8AC3E}">
        <p14:creationId xmlns:p14="http://schemas.microsoft.com/office/powerpoint/2010/main" val="1317096857"/>
      </p:ext>
    </p:extLst>
  </p:cSld>
  <p:clrMapOvr>
    <a:overrideClrMapping bg1="lt1" tx1="dk1" bg2="lt2" tx2="dk2" accent1="accent1" accent2="accent2" accent3="accent3" accent4="accent4" accent5="accent5" accent6="accent6" hlink="hlink" folHlink="folHlink"/>
  </p:clrMapOvr>
  <p:hf sldNum="0" hdr="0" ftr="0"/>
  <p:extLst>
    <p:ext uri="{DCECCB84-F9BA-43D5-87BE-67443E8EF086}">
      <p15:sldGuideLst xmlns:p15="http://schemas.microsoft.com/office/powerpoint/2012/main">
        <p15:guide id="1" orient="horz" pos="475">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Slide title"/>
          <p:cNvSpPr>
            <a:spLocks noGrp="1" noChangeArrowheads="1"/>
          </p:cNvSpPr>
          <p:nvPr>
            <p:ph type="title"/>
          </p:nvPr>
        </p:nvSpPr>
        <p:spPr bwMode="gray">
          <a:xfrm>
            <a:off x="356461" y="538394"/>
            <a:ext cx="11286153" cy="413175"/>
          </a:xfrm>
          <a:prstGeom prst="rect">
            <a:avLst/>
          </a:prstGeom>
          <a:noFill/>
          <a:ln w="9525">
            <a:noFill/>
            <a:miter lim="800000"/>
            <a:headEnd/>
            <a:tailEnd/>
          </a:ln>
          <a:effectLst/>
        </p:spPr>
        <p:txBody>
          <a:bodyPr vert="horz" wrap="square" lIns="0" tIns="0" rIns="72000" bIns="0" numCol="1" anchor="t" anchorCtr="0" compatLnSpc="1">
            <a:prstTxWarp prst="textNoShape">
              <a:avLst/>
            </a:prstTxWarp>
          </a:bodyPr>
          <a:lstStyle/>
          <a:p>
            <a:pPr lvl="0"/>
            <a:r>
              <a:rPr lang="en-US" noProof="1"/>
              <a:t>Click to edit Master title style</a:t>
            </a:r>
            <a:endParaRPr lang="en-CA" noProof="1"/>
          </a:p>
        </p:txBody>
      </p:sp>
    </p:spTree>
    <p:extLst>
      <p:ext uri="{BB962C8B-B14F-4D97-AF65-F5344CB8AC3E}">
        <p14:creationId xmlns:p14="http://schemas.microsoft.com/office/powerpoint/2010/main" val="24945875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Blank Page">
    <p:spTree>
      <p:nvGrpSpPr>
        <p:cNvPr id="1" name=""/>
        <p:cNvGrpSpPr/>
        <p:nvPr/>
      </p:nvGrpSpPr>
      <p:grpSpPr>
        <a:xfrm>
          <a:off x="0" y="0"/>
          <a:ext cx="0" cy="0"/>
          <a:chOff x="0" y="0"/>
          <a:chExt cx="0" cy="0"/>
        </a:xfrm>
      </p:grpSpPr>
    </p:spTree>
    <p:extLst>
      <p:ext uri="{BB962C8B-B14F-4D97-AF65-F5344CB8AC3E}">
        <p14:creationId xmlns:p14="http://schemas.microsoft.com/office/powerpoint/2010/main" val="32415693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ubTitle and Body">
    <p:spTree>
      <p:nvGrpSpPr>
        <p:cNvPr id="1" name=""/>
        <p:cNvGrpSpPr/>
        <p:nvPr/>
      </p:nvGrpSpPr>
      <p:grpSpPr>
        <a:xfrm>
          <a:off x="0" y="0"/>
          <a:ext cx="0" cy="0"/>
          <a:chOff x="0" y="0"/>
          <a:chExt cx="0" cy="0"/>
        </a:xfrm>
      </p:grpSpPr>
      <p:sp>
        <p:nvSpPr>
          <p:cNvPr id="3" name="Slide title"/>
          <p:cNvSpPr>
            <a:spLocks noGrp="1" noChangeArrowheads="1"/>
          </p:cNvSpPr>
          <p:nvPr>
            <p:ph type="title"/>
          </p:nvPr>
        </p:nvSpPr>
        <p:spPr bwMode="gray">
          <a:xfrm>
            <a:off x="356461" y="538394"/>
            <a:ext cx="11459786" cy="413175"/>
          </a:xfrm>
          <a:prstGeom prst="rect">
            <a:avLst/>
          </a:prstGeom>
          <a:noFill/>
          <a:ln w="9525">
            <a:noFill/>
            <a:miter lim="800000"/>
            <a:headEnd/>
            <a:tailEnd/>
          </a:ln>
          <a:effectLst/>
        </p:spPr>
        <p:txBody>
          <a:bodyPr vert="horz" wrap="square" lIns="0" tIns="0" rIns="72000" bIns="0" numCol="1" anchor="t" anchorCtr="0" compatLnSpc="1">
            <a:prstTxWarp prst="textNoShape">
              <a:avLst/>
            </a:prstTxWarp>
          </a:bodyPr>
          <a:lstStyle>
            <a:lvl1pPr>
              <a:defRPr>
                <a:latin typeface="Arial" panose="020B0604020202020204" pitchFamily="34" charset="0"/>
                <a:cs typeface="Arial" panose="020B0604020202020204" pitchFamily="34" charset="0"/>
              </a:defRPr>
            </a:lvl1pPr>
          </a:lstStyle>
          <a:p>
            <a:pPr lvl="0"/>
            <a:r>
              <a:rPr lang="en-US" noProof="1"/>
              <a:t>Click to edit Master title style</a:t>
            </a:r>
            <a:endParaRPr lang="en-CA" noProof="1"/>
          </a:p>
        </p:txBody>
      </p:sp>
      <p:sp>
        <p:nvSpPr>
          <p:cNvPr id="4" name="Text Placeholder 3"/>
          <p:cNvSpPr>
            <a:spLocks noGrp="1"/>
          </p:cNvSpPr>
          <p:nvPr>
            <p:ph type="body" sz="quarter" idx="10"/>
          </p:nvPr>
        </p:nvSpPr>
        <p:spPr>
          <a:xfrm>
            <a:off x="357215" y="1740546"/>
            <a:ext cx="11459786" cy="4408714"/>
          </a:xfrm>
        </p:spPr>
        <p:txBody>
          <a:bodyPr/>
          <a:lstStyle>
            <a:lvl1pPr>
              <a:buClr>
                <a:schemeClr val="accent3"/>
              </a:buClr>
              <a:buSzPct val="80000"/>
              <a:defRPr b="0" i="0">
                <a:latin typeface="Arial" panose="020B0604020202020204" pitchFamily="34" charset="0"/>
                <a:cs typeface="Arial" panose="020B0604020202020204" pitchFamily="34" charset="0"/>
              </a:defRPr>
            </a:lvl1pPr>
            <a:lvl2pPr>
              <a:buClr>
                <a:schemeClr val="accent3"/>
              </a:buClr>
              <a:buSzPct val="80000"/>
              <a:defRPr b="0" i="0">
                <a:latin typeface="Arial" panose="020B0604020202020204" pitchFamily="34" charset="0"/>
                <a:cs typeface="Arial" panose="020B0604020202020204" pitchFamily="34" charset="0"/>
              </a:defRPr>
            </a:lvl2pPr>
            <a:lvl3pPr>
              <a:buClr>
                <a:schemeClr val="accent3"/>
              </a:buClr>
              <a:buSzPct val="80000"/>
              <a:defRPr b="0" i="0">
                <a:latin typeface="Arial" panose="020B0604020202020204" pitchFamily="34" charset="0"/>
                <a:cs typeface="Arial" panose="020B0604020202020204" pitchFamily="34" charset="0"/>
              </a:defRPr>
            </a:lvl3pPr>
            <a:lvl4pPr>
              <a:buClr>
                <a:schemeClr val="accent3"/>
              </a:buClr>
              <a:buSzPct val="80000"/>
              <a:defRPr b="0" i="0">
                <a:latin typeface="Arial" panose="020B0604020202020204" pitchFamily="34" charset="0"/>
                <a:cs typeface="Arial" panose="020B0604020202020204" pitchFamily="34" charset="0"/>
              </a:defRPr>
            </a:lvl4pPr>
            <a:lvl5pPr>
              <a:buClr>
                <a:schemeClr val="accent3"/>
              </a:buClr>
              <a:buSzPct val="80000"/>
              <a:defRPr sz="1709" b="0" i="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ubtitle 2"/>
          <p:cNvSpPr>
            <a:spLocks noGrp="1"/>
          </p:cNvSpPr>
          <p:nvPr>
            <p:ph type="subTitle" idx="1" hasCustomPrompt="1"/>
          </p:nvPr>
        </p:nvSpPr>
        <p:spPr>
          <a:xfrm>
            <a:off x="356461" y="1078726"/>
            <a:ext cx="6511242" cy="534662"/>
          </a:xfrm>
          <a:prstGeom prst="rect">
            <a:avLst/>
          </a:prstGeom>
        </p:spPr>
        <p:txBody>
          <a:bodyPr lIns="0" rIns="0">
            <a:noAutofit/>
          </a:bodyPr>
          <a:lstStyle>
            <a:lvl1pPr marL="0" indent="0" algn="l">
              <a:buNone/>
              <a:defRPr sz="1709" b="1" i="0">
                <a:solidFill>
                  <a:schemeClr val="accent3"/>
                </a:solidFill>
                <a:latin typeface="Arial" panose="020B0604020202020204" pitchFamily="34" charset="0"/>
                <a:cs typeface="Arial" panose="020B0604020202020204" pitchFamily="34" charset="0"/>
              </a:defRPr>
            </a:lvl1pPr>
            <a:lvl2pPr marL="465839" indent="0" algn="ctr">
              <a:buNone/>
              <a:defRPr>
                <a:solidFill>
                  <a:schemeClr val="tx1">
                    <a:tint val="75000"/>
                  </a:schemeClr>
                </a:solidFill>
              </a:defRPr>
            </a:lvl2pPr>
            <a:lvl3pPr marL="931678" indent="0" algn="ctr">
              <a:buNone/>
              <a:defRPr>
                <a:solidFill>
                  <a:schemeClr val="tx1">
                    <a:tint val="75000"/>
                  </a:schemeClr>
                </a:solidFill>
              </a:defRPr>
            </a:lvl3pPr>
            <a:lvl4pPr marL="1397518" indent="0" algn="ctr">
              <a:buNone/>
              <a:defRPr>
                <a:solidFill>
                  <a:schemeClr val="tx1">
                    <a:tint val="75000"/>
                  </a:schemeClr>
                </a:solidFill>
              </a:defRPr>
            </a:lvl4pPr>
            <a:lvl5pPr marL="1863357" indent="0" algn="ctr">
              <a:buNone/>
              <a:defRPr>
                <a:solidFill>
                  <a:schemeClr val="tx1">
                    <a:tint val="75000"/>
                  </a:schemeClr>
                </a:solidFill>
              </a:defRPr>
            </a:lvl5pPr>
            <a:lvl6pPr marL="2329196" indent="0" algn="ctr">
              <a:buNone/>
              <a:defRPr>
                <a:solidFill>
                  <a:schemeClr val="tx1">
                    <a:tint val="75000"/>
                  </a:schemeClr>
                </a:solidFill>
              </a:defRPr>
            </a:lvl6pPr>
            <a:lvl7pPr marL="2795035" indent="0" algn="ctr">
              <a:buNone/>
              <a:defRPr>
                <a:solidFill>
                  <a:schemeClr val="tx1">
                    <a:tint val="75000"/>
                  </a:schemeClr>
                </a:solidFill>
              </a:defRPr>
            </a:lvl7pPr>
            <a:lvl8pPr marL="3260875" indent="0" algn="ctr">
              <a:buNone/>
              <a:defRPr>
                <a:solidFill>
                  <a:schemeClr val="tx1">
                    <a:tint val="75000"/>
                  </a:schemeClr>
                </a:solidFill>
              </a:defRPr>
            </a:lvl8pPr>
            <a:lvl9pPr marL="3726714" indent="0" algn="ctr">
              <a:buNone/>
              <a:defRPr>
                <a:solidFill>
                  <a:schemeClr val="tx1">
                    <a:tint val="75000"/>
                  </a:schemeClr>
                </a:solidFill>
              </a:defRPr>
            </a:lvl9pPr>
          </a:lstStyle>
          <a:p>
            <a:r>
              <a:rPr lang="en-US"/>
              <a:t>Click to edit subtitle style</a:t>
            </a:r>
          </a:p>
        </p:txBody>
      </p:sp>
    </p:spTree>
    <p:extLst>
      <p:ext uri="{BB962C8B-B14F-4D97-AF65-F5344CB8AC3E}">
        <p14:creationId xmlns:p14="http://schemas.microsoft.com/office/powerpoint/2010/main" val="22035934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ver Slide No Picture">
    <p:spTree>
      <p:nvGrpSpPr>
        <p:cNvPr id="1" name=""/>
        <p:cNvGrpSpPr/>
        <p:nvPr/>
      </p:nvGrpSpPr>
      <p:grpSpPr>
        <a:xfrm>
          <a:off x="0" y="0"/>
          <a:ext cx="0" cy="0"/>
          <a:chOff x="0" y="0"/>
          <a:chExt cx="0" cy="0"/>
        </a:xfrm>
      </p:grpSpPr>
      <p:sp>
        <p:nvSpPr>
          <p:cNvPr id="16" name="Rectangle 15"/>
          <p:cNvSpPr/>
          <p:nvPr/>
        </p:nvSpPr>
        <p:spPr>
          <a:xfrm>
            <a:off x="357480" y="340639"/>
            <a:ext cx="11517138" cy="5818125"/>
          </a:xfrm>
          <a:prstGeom prst="rect">
            <a:avLst/>
          </a:prstGeom>
          <a:solidFill>
            <a:schemeClr val="accent3"/>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4180" tIns="34180" rIns="34180" bIns="34180" rtlCol="0" anchor="ctr"/>
          <a:lstStyle/>
          <a:p>
            <a:pPr algn="ctr"/>
            <a:endParaRPr lang="en-US" sz="1329">
              <a:solidFill>
                <a:schemeClr val="tx1"/>
              </a:solidFill>
            </a:endParaRPr>
          </a:p>
        </p:txBody>
      </p:sp>
      <p:sp>
        <p:nvSpPr>
          <p:cNvPr id="2" name="Title 1"/>
          <p:cNvSpPr>
            <a:spLocks noGrp="1"/>
          </p:cNvSpPr>
          <p:nvPr>
            <p:ph type="ctrTitle"/>
          </p:nvPr>
        </p:nvSpPr>
        <p:spPr>
          <a:xfrm>
            <a:off x="886359" y="1536675"/>
            <a:ext cx="4828269" cy="589709"/>
          </a:xfrm>
          <a:prstGeom prst="rect">
            <a:avLst/>
          </a:prstGeom>
        </p:spPr>
        <p:txBody>
          <a:bodyPr lIns="0" tIns="45720" rIns="0" bIns="45720" anchor="t" anchorCtr="0">
            <a:noAutofit/>
          </a:bodyPr>
          <a:lstStyle>
            <a:lvl1pPr>
              <a:defRPr sz="4367" b="0">
                <a:solidFill>
                  <a:schemeClr val="accent2"/>
                </a:solidFill>
              </a:defRPr>
            </a:lvl1pPr>
          </a:lstStyle>
          <a:p>
            <a:r>
              <a:rPr lang="en-US"/>
              <a:t>Click to edit Master title style</a:t>
            </a:r>
          </a:p>
        </p:txBody>
      </p:sp>
      <p:sp>
        <p:nvSpPr>
          <p:cNvPr id="3" name="Subtitle 2"/>
          <p:cNvSpPr>
            <a:spLocks noGrp="1"/>
          </p:cNvSpPr>
          <p:nvPr>
            <p:ph type="subTitle" idx="1"/>
          </p:nvPr>
        </p:nvSpPr>
        <p:spPr>
          <a:xfrm>
            <a:off x="886360" y="5064161"/>
            <a:ext cx="4828269" cy="534662"/>
          </a:xfrm>
          <a:prstGeom prst="rect">
            <a:avLst/>
          </a:prstGeom>
        </p:spPr>
        <p:txBody>
          <a:bodyPr lIns="0" rIns="0">
            <a:noAutofit/>
          </a:bodyPr>
          <a:lstStyle>
            <a:lvl1pPr marL="0" indent="0" algn="l">
              <a:buNone/>
              <a:defRPr sz="1899" b="1" i="0">
                <a:solidFill>
                  <a:schemeClr val="accent2"/>
                </a:solidFill>
                <a:latin typeface="Arial" panose="020B0604020202020204" pitchFamily="34" charset="0"/>
                <a:cs typeface="Arial" panose="020B0604020202020204" pitchFamily="34" charset="0"/>
              </a:defRPr>
            </a:lvl1pPr>
            <a:lvl2pPr marL="465839" indent="0" algn="ctr">
              <a:buNone/>
              <a:defRPr>
                <a:solidFill>
                  <a:schemeClr val="tx1">
                    <a:tint val="75000"/>
                  </a:schemeClr>
                </a:solidFill>
              </a:defRPr>
            </a:lvl2pPr>
            <a:lvl3pPr marL="931678" indent="0" algn="ctr">
              <a:buNone/>
              <a:defRPr>
                <a:solidFill>
                  <a:schemeClr val="tx1">
                    <a:tint val="75000"/>
                  </a:schemeClr>
                </a:solidFill>
              </a:defRPr>
            </a:lvl3pPr>
            <a:lvl4pPr marL="1397518" indent="0" algn="ctr">
              <a:buNone/>
              <a:defRPr>
                <a:solidFill>
                  <a:schemeClr val="tx1">
                    <a:tint val="75000"/>
                  </a:schemeClr>
                </a:solidFill>
              </a:defRPr>
            </a:lvl4pPr>
            <a:lvl5pPr marL="1863357" indent="0" algn="ctr">
              <a:buNone/>
              <a:defRPr>
                <a:solidFill>
                  <a:schemeClr val="tx1">
                    <a:tint val="75000"/>
                  </a:schemeClr>
                </a:solidFill>
              </a:defRPr>
            </a:lvl5pPr>
            <a:lvl6pPr marL="2329196" indent="0" algn="ctr">
              <a:buNone/>
              <a:defRPr>
                <a:solidFill>
                  <a:schemeClr val="tx1">
                    <a:tint val="75000"/>
                  </a:schemeClr>
                </a:solidFill>
              </a:defRPr>
            </a:lvl6pPr>
            <a:lvl7pPr marL="2795035" indent="0" algn="ctr">
              <a:buNone/>
              <a:defRPr>
                <a:solidFill>
                  <a:schemeClr val="tx1">
                    <a:tint val="75000"/>
                  </a:schemeClr>
                </a:solidFill>
              </a:defRPr>
            </a:lvl7pPr>
            <a:lvl8pPr marL="3260875" indent="0" algn="ctr">
              <a:buNone/>
              <a:defRPr>
                <a:solidFill>
                  <a:schemeClr val="tx1">
                    <a:tint val="75000"/>
                  </a:schemeClr>
                </a:solidFill>
              </a:defRPr>
            </a:lvl8pPr>
            <a:lvl9pPr marL="3726714" indent="0" algn="ctr">
              <a:buNone/>
              <a:defRPr>
                <a:solidFill>
                  <a:schemeClr val="tx1">
                    <a:tint val="75000"/>
                  </a:schemeClr>
                </a:solidFill>
              </a:defRPr>
            </a:lvl9pPr>
          </a:lstStyle>
          <a:p>
            <a:r>
              <a:rPr lang="en-US"/>
              <a:t>Click to edit Master subtitle style</a:t>
            </a:r>
          </a:p>
        </p:txBody>
      </p:sp>
      <p:sp>
        <p:nvSpPr>
          <p:cNvPr id="36" name="Text Placeholder 35"/>
          <p:cNvSpPr>
            <a:spLocks noGrp="1"/>
          </p:cNvSpPr>
          <p:nvPr>
            <p:ph type="body" sz="quarter" idx="11" hasCustomPrompt="1"/>
          </p:nvPr>
        </p:nvSpPr>
        <p:spPr>
          <a:xfrm>
            <a:off x="357481" y="6304778"/>
            <a:ext cx="3932368" cy="274320"/>
          </a:xfrm>
        </p:spPr>
        <p:txBody>
          <a:bodyPr lIns="0" bIns="45720" anchor="b">
            <a:noAutofit/>
          </a:bodyPr>
          <a:lstStyle>
            <a:lvl1pPr marL="0" indent="0">
              <a:buNone/>
              <a:defRPr sz="1519" b="0" i="0">
                <a:solidFill>
                  <a:schemeClr val="tx1"/>
                </a:solidFill>
                <a:latin typeface="Arial" panose="020B0604020202020204" pitchFamily="34" charset="0"/>
                <a:cs typeface="Arial" panose="020B0604020202020204" pitchFamily="34" charset="0"/>
              </a:defRPr>
            </a:lvl1pPr>
            <a:lvl2pPr marL="432558" indent="0">
              <a:buNone/>
              <a:defRPr/>
            </a:lvl2pPr>
            <a:lvl3pPr marL="726457" indent="0">
              <a:buNone/>
              <a:defRPr/>
            </a:lvl3pPr>
            <a:lvl4pPr marL="1180659" indent="0">
              <a:buNone/>
              <a:defRPr/>
            </a:lvl4pPr>
            <a:lvl5pPr marL="1863357" indent="0">
              <a:buNone/>
              <a:defRPr/>
            </a:lvl5pPr>
          </a:lstStyle>
          <a:p>
            <a:pPr lvl="0"/>
            <a:r>
              <a:rPr lang="en-US"/>
              <a:t>Insert Date Here</a:t>
            </a:r>
          </a:p>
        </p:txBody>
      </p:sp>
      <p:pic>
        <p:nvPicPr>
          <p:cNvPr id="6" name="Picture 5">
            <a:extLst>
              <a:ext uri="{FF2B5EF4-FFF2-40B4-BE49-F238E27FC236}">
                <a16:creationId xmlns:a16="http://schemas.microsoft.com/office/drawing/2014/main" id="{1CB8F686-2832-DE45-B4EA-A9B076CCC09E}"/>
              </a:ext>
            </a:extLst>
          </p:cNvPr>
          <p:cNvPicPr>
            <a:picLocks noChangeAspect="1"/>
          </p:cNvPicPr>
          <p:nvPr userDrawn="1"/>
        </p:nvPicPr>
        <p:blipFill>
          <a:blip r:embed="rId2"/>
          <a:stretch>
            <a:fillRect/>
          </a:stretch>
        </p:blipFill>
        <p:spPr>
          <a:xfrm>
            <a:off x="886359" y="955314"/>
            <a:ext cx="1762376" cy="303862"/>
          </a:xfrm>
          <a:prstGeom prst="rect">
            <a:avLst/>
          </a:prstGeom>
        </p:spPr>
      </p:pic>
    </p:spTree>
    <p:extLst>
      <p:ext uri="{BB962C8B-B14F-4D97-AF65-F5344CB8AC3E}">
        <p14:creationId xmlns:p14="http://schemas.microsoft.com/office/powerpoint/2010/main" val="3823053519"/>
      </p:ext>
    </p:extLst>
  </p:cSld>
  <p:clrMapOvr>
    <a:masterClrMapping/>
  </p:clrMapOvr>
  <p:hf sldNum="0" hdr="0" ftr="0"/>
  <p:extLst>
    <p:ext uri="{DCECCB84-F9BA-43D5-87BE-67443E8EF086}">
      <p15:sldGuideLst xmlns:p15="http://schemas.microsoft.com/office/powerpoint/2012/main">
        <p15:guide id="1" orient="horz" pos="475">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accent3"/>
        </a:solidFill>
        <a:effectLst/>
      </p:bgPr>
    </p:bg>
    <p:spTree>
      <p:nvGrpSpPr>
        <p:cNvPr id="1" name=""/>
        <p:cNvGrpSpPr/>
        <p:nvPr/>
      </p:nvGrpSpPr>
      <p:grpSpPr>
        <a:xfrm>
          <a:off x="0" y="0"/>
          <a:ext cx="0" cy="0"/>
          <a:chOff x="0" y="0"/>
          <a:chExt cx="0" cy="0"/>
        </a:xfrm>
      </p:grpSpPr>
      <p:sp>
        <p:nvSpPr>
          <p:cNvPr id="16" name="Rectangle 15"/>
          <p:cNvSpPr/>
          <p:nvPr/>
        </p:nvSpPr>
        <p:spPr>
          <a:xfrm>
            <a:off x="1790485" y="589036"/>
            <a:ext cx="10401515" cy="6268965"/>
          </a:xfrm>
          <a:prstGeom prst="rect">
            <a:avLst/>
          </a:pr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4180" tIns="34180" rIns="34180" bIns="34180" rtlCol="0" anchor="ctr">
            <a:normAutofit/>
          </a:bodyPr>
          <a:lstStyle/>
          <a:p>
            <a:pPr algn="ctr"/>
            <a:endParaRPr lang="en-US" sz="1899" b="1" i="0">
              <a:solidFill>
                <a:schemeClr val="tx2"/>
              </a:solidFill>
              <a:latin typeface="Arial" panose="020B0604020202020204" pitchFamily="34" charset="0"/>
            </a:endParaRPr>
          </a:p>
        </p:txBody>
      </p:sp>
      <p:sp>
        <p:nvSpPr>
          <p:cNvPr id="3" name="Title 1"/>
          <p:cNvSpPr>
            <a:spLocks noGrp="1"/>
          </p:cNvSpPr>
          <p:nvPr>
            <p:ph type="ctrTitle" hasCustomPrompt="1"/>
          </p:nvPr>
        </p:nvSpPr>
        <p:spPr>
          <a:xfrm>
            <a:off x="2353330" y="877834"/>
            <a:ext cx="8241507" cy="1562892"/>
          </a:xfrm>
          <a:prstGeom prst="rect">
            <a:avLst/>
          </a:prstGeom>
        </p:spPr>
        <p:txBody>
          <a:bodyPr lIns="0" tIns="45720" rIns="0" bIns="45720" anchor="t" anchorCtr="0">
            <a:noAutofit/>
          </a:bodyPr>
          <a:lstStyle>
            <a:lvl1pPr algn="l">
              <a:defRPr sz="5127" b="1" baseline="0">
                <a:solidFill>
                  <a:schemeClr val="accent3"/>
                </a:solidFill>
              </a:defRPr>
            </a:lvl1pPr>
          </a:lstStyle>
          <a:p>
            <a:r>
              <a:rPr lang="en-US"/>
              <a:t>Click to add Section title</a:t>
            </a:r>
          </a:p>
        </p:txBody>
      </p:sp>
      <p:sp>
        <p:nvSpPr>
          <p:cNvPr id="4" name="Subtitle 2"/>
          <p:cNvSpPr>
            <a:spLocks noGrp="1"/>
          </p:cNvSpPr>
          <p:nvPr>
            <p:ph type="subTitle" idx="1" hasCustomPrompt="1"/>
          </p:nvPr>
        </p:nvSpPr>
        <p:spPr>
          <a:xfrm>
            <a:off x="2353330" y="5785200"/>
            <a:ext cx="6448450" cy="668799"/>
          </a:xfrm>
          <a:prstGeom prst="rect">
            <a:avLst/>
          </a:prstGeom>
        </p:spPr>
        <p:txBody>
          <a:bodyPr lIns="0" tIns="0" rIns="0" bIns="0" anchor="b">
            <a:noAutofit/>
          </a:bodyPr>
          <a:lstStyle>
            <a:lvl1pPr marL="0" indent="0" algn="l">
              <a:buNone/>
              <a:defRPr sz="2658" b="0">
                <a:solidFill>
                  <a:schemeClr val="accent3"/>
                </a:solidFill>
                <a:latin typeface="+mn-lt"/>
              </a:defRPr>
            </a:lvl1pPr>
            <a:lvl2pPr marL="465839" indent="0" algn="ctr">
              <a:buNone/>
              <a:defRPr>
                <a:solidFill>
                  <a:schemeClr val="tx1">
                    <a:tint val="75000"/>
                  </a:schemeClr>
                </a:solidFill>
              </a:defRPr>
            </a:lvl2pPr>
            <a:lvl3pPr marL="931678" indent="0" algn="ctr">
              <a:buNone/>
              <a:defRPr>
                <a:solidFill>
                  <a:schemeClr val="tx1">
                    <a:tint val="75000"/>
                  </a:schemeClr>
                </a:solidFill>
              </a:defRPr>
            </a:lvl3pPr>
            <a:lvl4pPr marL="1397518" indent="0" algn="ctr">
              <a:buNone/>
              <a:defRPr>
                <a:solidFill>
                  <a:schemeClr val="tx1">
                    <a:tint val="75000"/>
                  </a:schemeClr>
                </a:solidFill>
              </a:defRPr>
            </a:lvl4pPr>
            <a:lvl5pPr marL="1863357" indent="0" algn="ctr">
              <a:buNone/>
              <a:defRPr>
                <a:solidFill>
                  <a:schemeClr val="tx1">
                    <a:tint val="75000"/>
                  </a:schemeClr>
                </a:solidFill>
              </a:defRPr>
            </a:lvl5pPr>
            <a:lvl6pPr marL="2329196" indent="0" algn="ctr">
              <a:buNone/>
              <a:defRPr>
                <a:solidFill>
                  <a:schemeClr val="tx1">
                    <a:tint val="75000"/>
                  </a:schemeClr>
                </a:solidFill>
              </a:defRPr>
            </a:lvl6pPr>
            <a:lvl7pPr marL="2795035" indent="0" algn="ctr">
              <a:buNone/>
              <a:defRPr>
                <a:solidFill>
                  <a:schemeClr val="tx1">
                    <a:tint val="75000"/>
                  </a:schemeClr>
                </a:solidFill>
              </a:defRPr>
            </a:lvl7pPr>
            <a:lvl8pPr marL="3260875" indent="0" algn="ctr">
              <a:buNone/>
              <a:defRPr>
                <a:solidFill>
                  <a:schemeClr val="tx1">
                    <a:tint val="75000"/>
                  </a:schemeClr>
                </a:solidFill>
              </a:defRPr>
            </a:lvl8pPr>
            <a:lvl9pPr marL="3726714" indent="0" algn="ctr">
              <a:buNone/>
              <a:defRPr>
                <a:solidFill>
                  <a:schemeClr val="tx1">
                    <a:tint val="75000"/>
                  </a:schemeClr>
                </a:solidFill>
              </a:defRPr>
            </a:lvl9pPr>
          </a:lstStyle>
          <a:p>
            <a:r>
              <a:rPr lang="en-US"/>
              <a:t>Click to add subtitle</a:t>
            </a:r>
          </a:p>
        </p:txBody>
      </p:sp>
      <p:sp>
        <p:nvSpPr>
          <p:cNvPr id="5" name="Text Placeholder 35"/>
          <p:cNvSpPr>
            <a:spLocks noGrp="1"/>
          </p:cNvSpPr>
          <p:nvPr>
            <p:ph type="body" sz="quarter" idx="11" hasCustomPrompt="1"/>
          </p:nvPr>
        </p:nvSpPr>
        <p:spPr>
          <a:xfrm>
            <a:off x="10215964" y="6152322"/>
            <a:ext cx="1452402" cy="301677"/>
          </a:xfrm>
        </p:spPr>
        <p:txBody>
          <a:bodyPr lIns="0" tIns="0" rIns="0" bIns="0" anchor="b">
            <a:noAutofit/>
          </a:bodyPr>
          <a:lstStyle>
            <a:lvl1pPr marL="0" indent="0" algn="r">
              <a:buNone/>
              <a:defRPr sz="1329" b="1" i="0">
                <a:solidFill>
                  <a:schemeClr val="accent3"/>
                </a:solidFill>
                <a:latin typeface="Arial" panose="020B0604020202020204" pitchFamily="34" charset="0"/>
              </a:defRPr>
            </a:lvl1pPr>
            <a:lvl2pPr marL="432558" indent="0">
              <a:buNone/>
              <a:defRPr/>
            </a:lvl2pPr>
            <a:lvl3pPr marL="726457" indent="0">
              <a:buNone/>
              <a:defRPr/>
            </a:lvl3pPr>
            <a:lvl4pPr marL="1180659" indent="0">
              <a:buNone/>
              <a:defRPr/>
            </a:lvl4pPr>
            <a:lvl5pPr marL="1863357" indent="0">
              <a:buNone/>
              <a:defRPr/>
            </a:lvl5pPr>
          </a:lstStyle>
          <a:p>
            <a:pPr lvl="0"/>
            <a:r>
              <a:rPr lang="en-US"/>
              <a:t>Insert Date Here</a:t>
            </a:r>
          </a:p>
        </p:txBody>
      </p:sp>
      <p:sp>
        <p:nvSpPr>
          <p:cNvPr id="17" name="Text Placeholder 35"/>
          <p:cNvSpPr>
            <a:spLocks noGrp="1"/>
          </p:cNvSpPr>
          <p:nvPr>
            <p:ph type="body" sz="quarter" idx="12" hasCustomPrompt="1"/>
          </p:nvPr>
        </p:nvSpPr>
        <p:spPr>
          <a:xfrm>
            <a:off x="242356" y="6152322"/>
            <a:ext cx="1452402" cy="301677"/>
          </a:xfrm>
        </p:spPr>
        <p:txBody>
          <a:bodyPr lIns="0" tIns="0" rIns="0" bIns="0" anchor="b">
            <a:noAutofit/>
          </a:bodyPr>
          <a:lstStyle>
            <a:lvl1pPr marL="0" indent="0" algn="l">
              <a:buNone/>
              <a:defRPr sz="1329" b="1" i="0">
                <a:solidFill>
                  <a:schemeClr val="tx2"/>
                </a:solidFill>
                <a:latin typeface="Arial" panose="020B0604020202020204" pitchFamily="34" charset="0"/>
              </a:defRPr>
            </a:lvl1pPr>
            <a:lvl2pPr marL="432558" indent="0">
              <a:buNone/>
              <a:defRPr/>
            </a:lvl2pPr>
            <a:lvl3pPr marL="726457" indent="0">
              <a:buNone/>
              <a:defRPr/>
            </a:lvl3pPr>
            <a:lvl4pPr marL="1180659" indent="0">
              <a:buNone/>
              <a:defRPr/>
            </a:lvl4pPr>
            <a:lvl5pPr marL="1863357" indent="0">
              <a:buNone/>
              <a:defRPr/>
            </a:lvl5pPr>
          </a:lstStyle>
          <a:p>
            <a:pPr lvl="0"/>
            <a:r>
              <a:rPr lang="en-US"/>
              <a:t>Add presenter</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790485" cy="589035"/>
          </a:xfrm>
          <a:prstGeom prst="rect">
            <a:avLst/>
          </a:prstGeom>
        </p:spPr>
      </p:pic>
    </p:spTree>
    <p:extLst>
      <p:ext uri="{BB962C8B-B14F-4D97-AF65-F5344CB8AC3E}">
        <p14:creationId xmlns:p14="http://schemas.microsoft.com/office/powerpoint/2010/main" val="573136783"/>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Title and Data Area">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6460" y="6363469"/>
            <a:ext cx="1264628" cy="217044"/>
          </a:xfrm>
          <a:prstGeom prst="rect">
            <a:avLst/>
          </a:prstGeom>
        </p:spPr>
      </p:pic>
      <p:sp>
        <p:nvSpPr>
          <p:cNvPr id="4" name="Rectangle 3"/>
          <p:cNvSpPr/>
          <p:nvPr/>
        </p:nvSpPr>
        <p:spPr>
          <a:xfrm>
            <a:off x="356460" y="1167549"/>
            <a:ext cx="11479080" cy="3303566"/>
          </a:xfrm>
          <a:prstGeom prst="rect">
            <a:avLst/>
          </a:prstGeom>
          <a:solidFill>
            <a:srgbClr val="F8F8F8"/>
          </a:solidFill>
          <a:ln w="57150">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709"/>
          </a:p>
        </p:txBody>
      </p:sp>
      <p:sp>
        <p:nvSpPr>
          <p:cNvPr id="37" name="SlideNumber"/>
          <p:cNvSpPr/>
          <p:nvPr/>
        </p:nvSpPr>
        <p:spPr>
          <a:xfrm>
            <a:off x="11368226" y="6363470"/>
            <a:ext cx="467314" cy="14843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algn="r"/>
            <a:fld id="{BB69BBE8-4DB2-4642-B003-B220ACD5A2FD}" type="slidenum">
              <a:rPr lang="en-US" sz="1139" b="1" i="0" baseline="0" smtClean="0">
                <a:solidFill>
                  <a:srgbClr val="080808"/>
                </a:solidFill>
                <a:latin typeface="Arial" panose="020B0604020202020204" pitchFamily="34" charset="0"/>
              </a:rPr>
              <a:pPr algn="r"/>
              <a:t>‹#›</a:t>
            </a:fld>
            <a:endParaRPr lang="fr-FR" sz="1139" b="1" i="0">
              <a:solidFill>
                <a:srgbClr val="080808"/>
              </a:solidFill>
              <a:latin typeface="Arial" panose="020B0604020202020204" pitchFamily="34" charset="0"/>
            </a:endParaRPr>
          </a:p>
        </p:txBody>
      </p:sp>
      <p:cxnSp>
        <p:nvCxnSpPr>
          <p:cNvPr id="40" name="Straight Connector 39"/>
          <p:cNvCxnSpPr/>
          <p:nvPr/>
        </p:nvCxnSpPr>
        <p:spPr>
          <a:xfrm>
            <a:off x="372975" y="6252279"/>
            <a:ext cx="11462565"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9" name="Slide title"/>
          <p:cNvSpPr>
            <a:spLocks noGrp="1" noChangeArrowheads="1"/>
          </p:cNvSpPr>
          <p:nvPr>
            <p:ph type="title"/>
          </p:nvPr>
        </p:nvSpPr>
        <p:spPr bwMode="gray">
          <a:xfrm>
            <a:off x="356461" y="538394"/>
            <a:ext cx="11286153" cy="413175"/>
          </a:xfrm>
          <a:prstGeom prst="rect">
            <a:avLst/>
          </a:prstGeom>
          <a:noFill/>
          <a:ln w="9525">
            <a:noFill/>
            <a:miter lim="800000"/>
            <a:headEnd/>
            <a:tailEnd/>
          </a:ln>
          <a:effectLst/>
        </p:spPr>
        <p:txBody>
          <a:bodyPr vert="horz" wrap="square" lIns="0" tIns="0" rIns="72000" bIns="0" numCol="1" anchor="t" anchorCtr="0" compatLnSpc="1">
            <a:prstTxWarp prst="textNoShape">
              <a:avLst/>
            </a:prstTxWarp>
          </a:bodyPr>
          <a:lstStyle/>
          <a:p>
            <a:pPr lvl="0"/>
            <a:r>
              <a:rPr lang="en-US" noProof="1"/>
              <a:t>Click to edit Master title style</a:t>
            </a:r>
            <a:endParaRPr lang="en-CA" noProof="1"/>
          </a:p>
        </p:txBody>
      </p:sp>
      <p:cxnSp>
        <p:nvCxnSpPr>
          <p:cNvPr id="10" name="Straight Connector 9"/>
          <p:cNvCxnSpPr/>
          <p:nvPr/>
        </p:nvCxnSpPr>
        <p:spPr>
          <a:xfrm>
            <a:off x="356461" y="432879"/>
            <a:ext cx="11479079" cy="0"/>
          </a:xfrm>
          <a:prstGeom prst="line">
            <a:avLst/>
          </a:prstGeom>
          <a:ln w="66675">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027683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 with a sidebar option">
    <p:spTree>
      <p:nvGrpSpPr>
        <p:cNvPr id="1" name=""/>
        <p:cNvGrpSpPr/>
        <p:nvPr/>
      </p:nvGrpSpPr>
      <p:grpSpPr>
        <a:xfrm>
          <a:off x="0" y="0"/>
          <a:ext cx="0" cy="0"/>
          <a:chOff x="0" y="0"/>
          <a:chExt cx="0" cy="0"/>
        </a:xfrm>
      </p:grpSpPr>
      <p:sp>
        <p:nvSpPr>
          <p:cNvPr id="27" name="SlideNumber"/>
          <p:cNvSpPr/>
          <p:nvPr/>
        </p:nvSpPr>
        <p:spPr>
          <a:xfrm>
            <a:off x="11368226" y="6363470"/>
            <a:ext cx="467314" cy="14843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algn="r"/>
            <a:fld id="{BB69BBE8-4DB2-4642-B003-B220ACD5A2FD}" type="slidenum">
              <a:rPr lang="en-US" sz="1139" b="1" i="0" baseline="0" smtClean="0">
                <a:solidFill>
                  <a:srgbClr val="080808"/>
                </a:solidFill>
                <a:latin typeface="Arial" panose="020B0604020202020204" pitchFamily="34" charset="0"/>
              </a:rPr>
              <a:pPr algn="r"/>
              <a:t>‹#›</a:t>
            </a:fld>
            <a:endParaRPr lang="fr-FR" sz="1139" b="1" i="0">
              <a:solidFill>
                <a:srgbClr val="080808"/>
              </a:solidFill>
              <a:latin typeface="Arial" panose="020B0604020202020204" pitchFamily="34" charset="0"/>
            </a:endParaRPr>
          </a:p>
        </p:txBody>
      </p:sp>
      <p:cxnSp>
        <p:nvCxnSpPr>
          <p:cNvPr id="30" name="Straight Connector 29"/>
          <p:cNvCxnSpPr/>
          <p:nvPr/>
        </p:nvCxnSpPr>
        <p:spPr>
          <a:xfrm>
            <a:off x="2117661" y="6252279"/>
            <a:ext cx="9717878"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17661" y="6363469"/>
            <a:ext cx="1264628" cy="217044"/>
          </a:xfrm>
          <a:prstGeom prst="rect">
            <a:avLst/>
          </a:prstGeom>
        </p:spPr>
      </p:pic>
      <p:sp>
        <p:nvSpPr>
          <p:cNvPr id="9" name="Slide title"/>
          <p:cNvSpPr>
            <a:spLocks noGrp="1" noChangeArrowheads="1"/>
          </p:cNvSpPr>
          <p:nvPr>
            <p:ph type="title"/>
          </p:nvPr>
        </p:nvSpPr>
        <p:spPr bwMode="gray">
          <a:xfrm>
            <a:off x="2117661" y="538394"/>
            <a:ext cx="9717878" cy="413175"/>
          </a:xfrm>
          <a:prstGeom prst="rect">
            <a:avLst/>
          </a:prstGeom>
          <a:noFill/>
          <a:ln w="9525">
            <a:noFill/>
            <a:miter lim="800000"/>
            <a:headEnd/>
            <a:tailEnd/>
          </a:ln>
          <a:effectLst/>
        </p:spPr>
        <p:txBody>
          <a:bodyPr vert="horz" wrap="square" lIns="0" tIns="0" rIns="72000" bIns="0" numCol="1" anchor="t" anchorCtr="0" compatLnSpc="1">
            <a:prstTxWarp prst="textNoShape">
              <a:avLst/>
            </a:prstTxWarp>
          </a:bodyPr>
          <a:lstStyle/>
          <a:p>
            <a:pPr lvl="0"/>
            <a:r>
              <a:rPr lang="en-US" noProof="1"/>
              <a:t>Click to edit Master title style</a:t>
            </a:r>
            <a:endParaRPr lang="en-CA" noProof="1"/>
          </a:p>
        </p:txBody>
      </p:sp>
      <p:cxnSp>
        <p:nvCxnSpPr>
          <p:cNvPr id="10" name="Straight Connector 9"/>
          <p:cNvCxnSpPr/>
          <p:nvPr/>
        </p:nvCxnSpPr>
        <p:spPr>
          <a:xfrm>
            <a:off x="2117661" y="440320"/>
            <a:ext cx="9717878" cy="0"/>
          </a:xfrm>
          <a:prstGeom prst="line">
            <a:avLst/>
          </a:prstGeom>
          <a:ln w="66675">
            <a:solidFill>
              <a:schemeClr val="accent3"/>
            </a:solidFill>
          </a:ln>
        </p:spPr>
        <p:style>
          <a:lnRef idx="1">
            <a:schemeClr val="accent1"/>
          </a:lnRef>
          <a:fillRef idx="0">
            <a:schemeClr val="accent1"/>
          </a:fillRef>
          <a:effectRef idx="0">
            <a:schemeClr val="accent1"/>
          </a:effectRef>
          <a:fontRef idx="minor">
            <a:schemeClr val="tx1"/>
          </a:fontRef>
        </p:style>
      </p:cxnSp>
      <p:sp>
        <p:nvSpPr>
          <p:cNvPr id="12" name="Text Placeholder 3"/>
          <p:cNvSpPr>
            <a:spLocks noGrp="1"/>
          </p:cNvSpPr>
          <p:nvPr>
            <p:ph type="body" sz="quarter" idx="10"/>
          </p:nvPr>
        </p:nvSpPr>
        <p:spPr>
          <a:xfrm>
            <a:off x="2117661" y="1740546"/>
            <a:ext cx="9717878" cy="4408714"/>
          </a:xfrm>
        </p:spPr>
        <p:txBody>
          <a:bodyPr/>
          <a:lstStyle>
            <a:lvl1pPr>
              <a:buClr>
                <a:schemeClr val="accent3"/>
              </a:buClr>
              <a:buSzPct val="80000"/>
              <a:defRPr b="0" i="0">
                <a:latin typeface="Arial" panose="020B0604020202020204" pitchFamily="34" charset="0"/>
                <a:cs typeface="Arial" panose="020B0604020202020204" pitchFamily="34" charset="0"/>
              </a:defRPr>
            </a:lvl1pPr>
            <a:lvl2pPr>
              <a:buClr>
                <a:schemeClr val="accent3"/>
              </a:buClr>
              <a:buSzPct val="80000"/>
              <a:defRPr b="0" i="0">
                <a:latin typeface="Arial" panose="020B0604020202020204" pitchFamily="34" charset="0"/>
                <a:cs typeface="Arial" panose="020B0604020202020204" pitchFamily="34" charset="0"/>
              </a:defRPr>
            </a:lvl2pPr>
            <a:lvl3pPr>
              <a:buClr>
                <a:schemeClr val="accent3"/>
              </a:buClr>
              <a:buSzPct val="80000"/>
              <a:defRPr b="0" i="0">
                <a:latin typeface="Arial" panose="020B0604020202020204" pitchFamily="34" charset="0"/>
                <a:cs typeface="Arial" panose="020B0604020202020204" pitchFamily="34" charset="0"/>
              </a:defRPr>
            </a:lvl3pPr>
            <a:lvl4pPr>
              <a:buClr>
                <a:schemeClr val="accent3"/>
              </a:buClr>
              <a:buSzPct val="80000"/>
              <a:defRPr b="0" i="0">
                <a:latin typeface="Arial" panose="020B0604020202020204" pitchFamily="34" charset="0"/>
                <a:cs typeface="Arial" panose="020B0604020202020204" pitchFamily="34" charset="0"/>
              </a:defRPr>
            </a:lvl4pPr>
            <a:lvl5pPr>
              <a:buClr>
                <a:schemeClr val="accent3"/>
              </a:buClr>
              <a:buSzPct val="80000"/>
              <a:defRPr sz="1709" b="0" i="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76431055"/>
      </p:ext>
    </p:extLst>
  </p:cSld>
  <p:clrMapOvr>
    <a:masterClrMapping/>
  </p:clrMapOvr>
  <p:extLst>
    <p:ext uri="{DCECCB84-F9BA-43D5-87BE-67443E8EF086}">
      <p15:sldGuideLst xmlns:p15="http://schemas.microsoft.com/office/powerpoint/2012/main">
        <p15:guide id="1" pos="1405">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Data Left">
    <p:spTree>
      <p:nvGrpSpPr>
        <p:cNvPr id="1" name=""/>
        <p:cNvGrpSpPr/>
        <p:nvPr/>
      </p:nvGrpSpPr>
      <p:grpSpPr>
        <a:xfrm>
          <a:off x="0" y="0"/>
          <a:ext cx="0" cy="0"/>
          <a:chOff x="0" y="0"/>
          <a:chExt cx="0" cy="0"/>
        </a:xfrm>
      </p:grpSpPr>
      <p:sp>
        <p:nvSpPr>
          <p:cNvPr id="12" name="Rectangle 11"/>
          <p:cNvSpPr/>
          <p:nvPr/>
        </p:nvSpPr>
        <p:spPr>
          <a:xfrm>
            <a:off x="0" y="0"/>
            <a:ext cx="4547125" cy="6858000"/>
          </a:xfrm>
          <a:prstGeom prst="rect">
            <a:avLst/>
          </a:prstGeom>
          <a:solidFill>
            <a:srgbClr val="F8F8F8"/>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4180" tIns="34180" rIns="34180" bIns="34180" rtlCol="0" anchor="ctr"/>
          <a:lstStyle/>
          <a:p>
            <a:pPr algn="ctr"/>
            <a:endParaRPr lang="en-US" sz="1899">
              <a:solidFill>
                <a:schemeClr val="tx1"/>
              </a:solidFill>
            </a:endParaRPr>
          </a:p>
        </p:txBody>
      </p:sp>
      <p:sp>
        <p:nvSpPr>
          <p:cNvPr id="27" name="SlideNumber"/>
          <p:cNvSpPr/>
          <p:nvPr/>
        </p:nvSpPr>
        <p:spPr>
          <a:xfrm>
            <a:off x="11368226" y="6363470"/>
            <a:ext cx="467314" cy="14843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algn="r"/>
            <a:fld id="{BB69BBE8-4DB2-4642-B003-B220ACD5A2FD}" type="slidenum">
              <a:rPr lang="en-US" sz="1139" b="1" i="0" baseline="0" smtClean="0">
                <a:solidFill>
                  <a:srgbClr val="080808"/>
                </a:solidFill>
                <a:latin typeface="Arial" panose="020B0604020202020204" pitchFamily="34" charset="0"/>
              </a:rPr>
              <a:pPr algn="r"/>
              <a:t>‹#›</a:t>
            </a:fld>
            <a:endParaRPr lang="fr-FR" sz="1139" b="1" i="0">
              <a:solidFill>
                <a:srgbClr val="080808"/>
              </a:solidFill>
              <a:latin typeface="Arial" panose="020B0604020202020204" pitchFamily="34" charset="0"/>
            </a:endParaRPr>
          </a:p>
        </p:txBody>
      </p:sp>
      <p:cxnSp>
        <p:nvCxnSpPr>
          <p:cNvPr id="30" name="Straight Connector 29"/>
          <p:cNvCxnSpPr/>
          <p:nvPr/>
        </p:nvCxnSpPr>
        <p:spPr>
          <a:xfrm>
            <a:off x="4920099" y="6252279"/>
            <a:ext cx="691544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20099" y="6363469"/>
            <a:ext cx="1264628" cy="217044"/>
          </a:xfrm>
          <a:prstGeom prst="rect">
            <a:avLst/>
          </a:prstGeom>
        </p:spPr>
      </p:pic>
      <p:sp>
        <p:nvSpPr>
          <p:cNvPr id="9" name="Slide title"/>
          <p:cNvSpPr>
            <a:spLocks noGrp="1" noChangeArrowheads="1"/>
          </p:cNvSpPr>
          <p:nvPr>
            <p:ph type="title"/>
          </p:nvPr>
        </p:nvSpPr>
        <p:spPr bwMode="gray">
          <a:xfrm>
            <a:off x="4920099" y="538394"/>
            <a:ext cx="6722515" cy="413175"/>
          </a:xfrm>
          <a:prstGeom prst="rect">
            <a:avLst/>
          </a:prstGeom>
          <a:noFill/>
          <a:ln w="9525">
            <a:noFill/>
            <a:miter lim="800000"/>
            <a:headEnd/>
            <a:tailEnd/>
          </a:ln>
          <a:effectLst/>
        </p:spPr>
        <p:txBody>
          <a:bodyPr vert="horz" wrap="square" lIns="0" tIns="0" rIns="72000" bIns="0" numCol="1" anchor="t" anchorCtr="0" compatLnSpc="1">
            <a:prstTxWarp prst="textNoShape">
              <a:avLst/>
            </a:prstTxWarp>
          </a:bodyPr>
          <a:lstStyle/>
          <a:p>
            <a:pPr lvl="0"/>
            <a:r>
              <a:rPr lang="en-US" noProof="1"/>
              <a:t>Click to edit Master title style</a:t>
            </a:r>
            <a:endParaRPr lang="en-CA" noProof="1"/>
          </a:p>
        </p:txBody>
      </p:sp>
      <p:cxnSp>
        <p:nvCxnSpPr>
          <p:cNvPr id="10" name="Straight Connector 9"/>
          <p:cNvCxnSpPr/>
          <p:nvPr/>
        </p:nvCxnSpPr>
        <p:spPr>
          <a:xfrm>
            <a:off x="4920099" y="432880"/>
            <a:ext cx="6915440" cy="7441"/>
          </a:xfrm>
          <a:prstGeom prst="line">
            <a:avLst/>
          </a:prstGeom>
          <a:ln w="66675">
            <a:solidFill>
              <a:schemeClr val="accent3"/>
            </a:solidFill>
          </a:ln>
        </p:spPr>
        <p:style>
          <a:lnRef idx="1">
            <a:schemeClr val="accent1"/>
          </a:lnRef>
          <a:fillRef idx="0">
            <a:schemeClr val="accent1"/>
          </a:fillRef>
          <a:effectRef idx="0">
            <a:schemeClr val="accent1"/>
          </a:effectRef>
          <a:fontRef idx="minor">
            <a:schemeClr val="tx1"/>
          </a:fontRef>
        </p:style>
      </p:cxnSp>
      <p:sp>
        <p:nvSpPr>
          <p:cNvPr id="11" name="Text Placeholder 3"/>
          <p:cNvSpPr>
            <a:spLocks noGrp="1"/>
          </p:cNvSpPr>
          <p:nvPr>
            <p:ph type="body" sz="quarter" idx="10"/>
          </p:nvPr>
        </p:nvSpPr>
        <p:spPr>
          <a:xfrm>
            <a:off x="4920099" y="1740546"/>
            <a:ext cx="6722515" cy="4408714"/>
          </a:xfrm>
        </p:spPr>
        <p:txBody>
          <a:bodyPr/>
          <a:lstStyle>
            <a:lvl1pPr>
              <a:buClr>
                <a:schemeClr val="accent3"/>
              </a:buClr>
              <a:buSzPct val="80000"/>
              <a:defRPr/>
            </a:lvl1pPr>
            <a:lvl2pPr>
              <a:buClr>
                <a:schemeClr val="accent3"/>
              </a:buClr>
              <a:buSzPct val="80000"/>
              <a:defRPr/>
            </a:lvl2pPr>
            <a:lvl3pPr>
              <a:buClr>
                <a:schemeClr val="accent3"/>
              </a:buClr>
              <a:buSzPct val="80000"/>
              <a:defRPr/>
            </a:lvl3pPr>
            <a:lvl4pPr>
              <a:buClr>
                <a:schemeClr val="accent3"/>
              </a:buClr>
              <a:buSzPct val="80000"/>
              <a:defRPr/>
            </a:lvl4pPr>
            <a:lvl5pPr>
              <a:buClr>
                <a:schemeClr val="accent3"/>
              </a:buClr>
              <a:buSzPct val="80000"/>
              <a:defRPr sz="1709"/>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131600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Highlight Area Left">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39BDFD48-BEBB-D045-A4E1-7E057A0E10AB}"/>
              </a:ext>
            </a:extLst>
          </p:cNvPr>
          <p:cNvCxnSpPr>
            <a:cxnSpLocks/>
          </p:cNvCxnSpPr>
          <p:nvPr userDrawn="1"/>
        </p:nvCxnSpPr>
        <p:spPr>
          <a:xfrm>
            <a:off x="3587879" y="432880"/>
            <a:ext cx="8247661" cy="0"/>
          </a:xfrm>
          <a:prstGeom prst="line">
            <a:avLst/>
          </a:prstGeom>
          <a:ln w="66675">
            <a:solidFill>
              <a:schemeClr val="accent3"/>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0" y="0"/>
            <a:ext cx="3200400" cy="6858000"/>
          </a:xfrm>
          <a:prstGeom prst="rect">
            <a:avLst/>
          </a:prstGeom>
          <a:solidFill>
            <a:schemeClr val="accent3"/>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4180" tIns="34180" rIns="34180" bIns="34180" rtlCol="0" anchor="ctr"/>
          <a:lstStyle/>
          <a:p>
            <a:pPr algn="ctr"/>
            <a:endParaRPr lang="en-US" sz="1899">
              <a:solidFill>
                <a:schemeClr val="tx1"/>
              </a:solidFill>
            </a:endParaRPr>
          </a:p>
        </p:txBody>
      </p:sp>
      <p:sp>
        <p:nvSpPr>
          <p:cNvPr id="20" name="SlideNumber"/>
          <p:cNvSpPr/>
          <p:nvPr/>
        </p:nvSpPr>
        <p:spPr>
          <a:xfrm>
            <a:off x="11368226" y="6363470"/>
            <a:ext cx="467314" cy="14843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algn="r"/>
            <a:fld id="{BB69BBE8-4DB2-4642-B003-B220ACD5A2FD}" type="slidenum">
              <a:rPr lang="en-US" sz="1139" b="1" i="0" baseline="0" smtClean="0">
                <a:solidFill>
                  <a:srgbClr val="080808"/>
                </a:solidFill>
                <a:latin typeface="Arial" panose="020B0604020202020204" pitchFamily="34" charset="0"/>
              </a:rPr>
              <a:pPr algn="r"/>
              <a:t>‹#›</a:t>
            </a:fld>
            <a:endParaRPr lang="fr-FR" sz="1139" b="1" i="0">
              <a:solidFill>
                <a:srgbClr val="080808"/>
              </a:solidFill>
              <a:latin typeface="Arial" panose="020B0604020202020204" pitchFamily="34" charset="0"/>
            </a:endParaRPr>
          </a:p>
        </p:txBody>
      </p:sp>
      <p:cxnSp>
        <p:nvCxnSpPr>
          <p:cNvPr id="23" name="Straight Connector 22"/>
          <p:cNvCxnSpPr>
            <a:cxnSpLocks/>
          </p:cNvCxnSpPr>
          <p:nvPr/>
        </p:nvCxnSpPr>
        <p:spPr>
          <a:xfrm>
            <a:off x="3587879" y="6252279"/>
            <a:ext cx="8247661"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87879" y="6363469"/>
            <a:ext cx="1340586" cy="217044"/>
          </a:xfrm>
          <a:prstGeom prst="rect">
            <a:avLst/>
          </a:prstGeom>
        </p:spPr>
      </p:pic>
      <p:sp>
        <p:nvSpPr>
          <p:cNvPr id="9" name="Slide title"/>
          <p:cNvSpPr>
            <a:spLocks noGrp="1" noChangeArrowheads="1"/>
          </p:cNvSpPr>
          <p:nvPr>
            <p:ph type="title"/>
          </p:nvPr>
        </p:nvSpPr>
        <p:spPr bwMode="gray">
          <a:xfrm>
            <a:off x="3587879" y="538394"/>
            <a:ext cx="8247661" cy="413175"/>
          </a:xfrm>
          <a:prstGeom prst="rect">
            <a:avLst/>
          </a:prstGeom>
          <a:noFill/>
          <a:ln w="9525">
            <a:noFill/>
            <a:miter lim="800000"/>
            <a:headEnd/>
            <a:tailEnd/>
          </a:ln>
          <a:effectLst/>
        </p:spPr>
        <p:txBody>
          <a:bodyPr vert="horz" wrap="square" lIns="0" tIns="0" rIns="72000" bIns="0" numCol="1" anchor="t" anchorCtr="0" compatLnSpc="1">
            <a:prstTxWarp prst="textNoShape">
              <a:avLst/>
            </a:prstTxWarp>
          </a:bodyPr>
          <a:lstStyle/>
          <a:p>
            <a:pPr lvl="0"/>
            <a:r>
              <a:rPr lang="en-US" noProof="1"/>
              <a:t>Click to edit Master title style</a:t>
            </a:r>
            <a:endParaRPr lang="en-CA" noProof="1"/>
          </a:p>
        </p:txBody>
      </p:sp>
      <p:sp>
        <p:nvSpPr>
          <p:cNvPr id="15" name="Text Placeholder 3"/>
          <p:cNvSpPr>
            <a:spLocks noGrp="1"/>
          </p:cNvSpPr>
          <p:nvPr>
            <p:ph type="body" sz="quarter" idx="10"/>
          </p:nvPr>
        </p:nvSpPr>
        <p:spPr>
          <a:xfrm>
            <a:off x="3587879" y="1740546"/>
            <a:ext cx="8247661" cy="4408714"/>
          </a:xfrm>
        </p:spPr>
        <p:txBody>
          <a:bodyPr/>
          <a:lstStyle>
            <a:lvl1pPr>
              <a:buClr>
                <a:schemeClr val="accent3"/>
              </a:buClr>
              <a:buSzPct val="80000"/>
              <a:defRPr/>
            </a:lvl1pPr>
            <a:lvl2pPr>
              <a:buClr>
                <a:schemeClr val="accent3"/>
              </a:buClr>
              <a:buSzPct val="80000"/>
              <a:defRPr/>
            </a:lvl2pPr>
            <a:lvl3pPr>
              <a:buClr>
                <a:schemeClr val="accent3"/>
              </a:buClr>
              <a:buSzPct val="80000"/>
              <a:defRPr/>
            </a:lvl3pPr>
            <a:lvl4pPr>
              <a:buClr>
                <a:schemeClr val="accent3"/>
              </a:buClr>
              <a:buSzPct val="80000"/>
              <a:defRPr/>
            </a:lvl4pPr>
            <a:lvl5pPr>
              <a:buClr>
                <a:schemeClr val="accent3"/>
              </a:buClr>
              <a:buSzPct val="80000"/>
              <a:defRPr sz="1709"/>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758996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Data Right">
    <p:spTree>
      <p:nvGrpSpPr>
        <p:cNvPr id="1" name=""/>
        <p:cNvGrpSpPr/>
        <p:nvPr/>
      </p:nvGrpSpPr>
      <p:grpSpPr>
        <a:xfrm>
          <a:off x="0" y="0"/>
          <a:ext cx="0" cy="0"/>
          <a:chOff x="0" y="0"/>
          <a:chExt cx="0" cy="0"/>
        </a:xfrm>
      </p:grpSpPr>
      <p:sp>
        <p:nvSpPr>
          <p:cNvPr id="12" name="Rectangle 11"/>
          <p:cNvSpPr/>
          <p:nvPr/>
        </p:nvSpPr>
        <p:spPr>
          <a:xfrm>
            <a:off x="7644876" y="0"/>
            <a:ext cx="4547125" cy="6858000"/>
          </a:xfrm>
          <a:prstGeom prst="rect">
            <a:avLst/>
          </a:prstGeom>
          <a:solidFill>
            <a:srgbClr val="F8F8F8"/>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4180" tIns="34180" rIns="34180" bIns="34180" rtlCol="0" anchor="ctr"/>
          <a:lstStyle/>
          <a:p>
            <a:pPr algn="ctr"/>
            <a:endParaRPr lang="en-US" sz="1899">
              <a:solidFill>
                <a:schemeClr val="tx1"/>
              </a:solidFill>
            </a:endParaRPr>
          </a:p>
        </p:txBody>
      </p:sp>
      <p:sp>
        <p:nvSpPr>
          <p:cNvPr id="20" name="SlideNumber"/>
          <p:cNvSpPr/>
          <p:nvPr/>
        </p:nvSpPr>
        <p:spPr>
          <a:xfrm>
            <a:off x="6804588" y="6363470"/>
            <a:ext cx="467314" cy="14843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algn="r"/>
            <a:fld id="{BB69BBE8-4DB2-4642-B003-B220ACD5A2FD}" type="slidenum">
              <a:rPr lang="en-US" sz="1139" b="1" i="0" baseline="0" smtClean="0">
                <a:solidFill>
                  <a:srgbClr val="080808"/>
                </a:solidFill>
                <a:latin typeface="Arial" panose="020B0604020202020204" pitchFamily="34" charset="0"/>
              </a:rPr>
              <a:pPr algn="r"/>
              <a:t>‹#›</a:t>
            </a:fld>
            <a:endParaRPr lang="fr-FR" sz="1139" b="1" i="0">
              <a:solidFill>
                <a:srgbClr val="080808"/>
              </a:solidFill>
              <a:latin typeface="Arial" panose="020B0604020202020204" pitchFamily="34" charset="0"/>
            </a:endParaRPr>
          </a:p>
        </p:txBody>
      </p:sp>
      <p:cxnSp>
        <p:nvCxnSpPr>
          <p:cNvPr id="23" name="Straight Connector 22"/>
          <p:cNvCxnSpPr/>
          <p:nvPr/>
        </p:nvCxnSpPr>
        <p:spPr>
          <a:xfrm>
            <a:off x="356461" y="6252279"/>
            <a:ext cx="691544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2974" y="6363469"/>
            <a:ext cx="1264628" cy="217044"/>
          </a:xfrm>
          <a:prstGeom prst="rect">
            <a:avLst/>
          </a:prstGeom>
        </p:spPr>
      </p:pic>
      <p:sp>
        <p:nvSpPr>
          <p:cNvPr id="9" name="Slide title"/>
          <p:cNvSpPr>
            <a:spLocks noGrp="1" noChangeArrowheads="1"/>
          </p:cNvSpPr>
          <p:nvPr>
            <p:ph type="title"/>
          </p:nvPr>
        </p:nvSpPr>
        <p:spPr bwMode="gray">
          <a:xfrm>
            <a:off x="356461" y="538394"/>
            <a:ext cx="6915440" cy="413175"/>
          </a:xfrm>
          <a:prstGeom prst="rect">
            <a:avLst/>
          </a:prstGeom>
          <a:noFill/>
          <a:ln w="9525">
            <a:noFill/>
            <a:miter lim="800000"/>
            <a:headEnd/>
            <a:tailEnd/>
          </a:ln>
          <a:effectLst/>
        </p:spPr>
        <p:txBody>
          <a:bodyPr vert="horz" wrap="square" lIns="0" tIns="0" rIns="72000" bIns="0" numCol="1" anchor="t" anchorCtr="0" compatLnSpc="1">
            <a:prstTxWarp prst="textNoShape">
              <a:avLst/>
            </a:prstTxWarp>
          </a:bodyPr>
          <a:lstStyle/>
          <a:p>
            <a:pPr lvl="0"/>
            <a:r>
              <a:rPr lang="en-US" noProof="1"/>
              <a:t>Click to edit Master title style</a:t>
            </a:r>
            <a:endParaRPr lang="en-CA" noProof="1"/>
          </a:p>
        </p:txBody>
      </p:sp>
      <p:sp>
        <p:nvSpPr>
          <p:cNvPr id="13" name="Text Placeholder 3"/>
          <p:cNvSpPr>
            <a:spLocks noGrp="1"/>
          </p:cNvSpPr>
          <p:nvPr>
            <p:ph type="body" sz="quarter" idx="10"/>
          </p:nvPr>
        </p:nvSpPr>
        <p:spPr>
          <a:xfrm>
            <a:off x="356461" y="1740546"/>
            <a:ext cx="6915440" cy="4408714"/>
          </a:xfrm>
        </p:spPr>
        <p:txBody>
          <a:bodyPr/>
          <a:lstStyle>
            <a:lvl1pPr>
              <a:buClr>
                <a:schemeClr val="accent3"/>
              </a:buClr>
              <a:buSzPct val="80000"/>
              <a:defRPr/>
            </a:lvl1pPr>
            <a:lvl2pPr>
              <a:buClr>
                <a:schemeClr val="accent3"/>
              </a:buClr>
              <a:buSzPct val="80000"/>
              <a:defRPr/>
            </a:lvl2pPr>
            <a:lvl3pPr>
              <a:buClr>
                <a:schemeClr val="accent3"/>
              </a:buClr>
              <a:buSzPct val="80000"/>
              <a:defRPr/>
            </a:lvl3pPr>
            <a:lvl4pPr>
              <a:buClr>
                <a:schemeClr val="accent3"/>
              </a:buClr>
              <a:buSzPct val="80000"/>
              <a:defRPr/>
            </a:lvl4pPr>
            <a:lvl5pPr>
              <a:buClr>
                <a:schemeClr val="accent3"/>
              </a:buClr>
              <a:buSzPct val="80000"/>
              <a:defRPr sz="1709"/>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5" name="Straight Connector 14"/>
          <p:cNvCxnSpPr/>
          <p:nvPr userDrawn="1"/>
        </p:nvCxnSpPr>
        <p:spPr>
          <a:xfrm>
            <a:off x="356461" y="432880"/>
            <a:ext cx="6915440" cy="7441"/>
          </a:xfrm>
          <a:prstGeom prst="line">
            <a:avLst/>
          </a:prstGeom>
          <a:ln w="66675">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236932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ags" Target="../tags/tag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ags" Target="../tags/tag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356460" y="6363469"/>
            <a:ext cx="1264628" cy="217044"/>
          </a:xfrm>
          <a:prstGeom prst="rect">
            <a:avLst/>
          </a:prstGeom>
        </p:spPr>
      </p:pic>
      <p:sp>
        <p:nvSpPr>
          <p:cNvPr id="22" name="Slide title"/>
          <p:cNvSpPr>
            <a:spLocks noGrp="1" noChangeArrowheads="1"/>
          </p:cNvSpPr>
          <p:nvPr>
            <p:ph type="title"/>
          </p:nvPr>
        </p:nvSpPr>
        <p:spPr bwMode="gray">
          <a:xfrm>
            <a:off x="356461" y="538394"/>
            <a:ext cx="11479079" cy="413175"/>
          </a:xfrm>
          <a:prstGeom prst="rect">
            <a:avLst/>
          </a:prstGeom>
          <a:noFill/>
          <a:ln w="9525">
            <a:noFill/>
            <a:miter lim="800000"/>
            <a:headEnd/>
            <a:tailEnd/>
          </a:ln>
          <a:effectLst/>
        </p:spPr>
        <p:txBody>
          <a:bodyPr vert="horz" wrap="square" lIns="0" tIns="0" rIns="72000" bIns="0" numCol="1" anchor="t" anchorCtr="0" compatLnSpc="1">
            <a:prstTxWarp prst="textNoShape">
              <a:avLst/>
            </a:prstTxWarp>
          </a:bodyPr>
          <a:lstStyle/>
          <a:p>
            <a:pPr lvl="0"/>
            <a:endParaRPr lang="en-CA" noProof="1"/>
          </a:p>
        </p:txBody>
      </p:sp>
      <p:sp>
        <p:nvSpPr>
          <p:cNvPr id="11" name="Text Placeholder 10"/>
          <p:cNvSpPr>
            <a:spLocks noGrp="1"/>
          </p:cNvSpPr>
          <p:nvPr>
            <p:ph type="body" idx="1"/>
            <p:custDataLst>
              <p:tags r:id="rId19"/>
            </p:custDataLst>
          </p:nvPr>
        </p:nvSpPr>
        <p:spPr>
          <a:xfrm>
            <a:off x="356461" y="1213751"/>
            <a:ext cx="11479079" cy="4400141"/>
          </a:xfrm>
          <a:prstGeom prst="rect">
            <a:avLst/>
          </a:prstGeom>
        </p:spPr>
        <p:txBody>
          <a:bodyPr vert="horz" lIns="91440" tIns="45720" rIns="91440" bIns="45720" rtlCol="0" anchor="t" anchorCtr="0">
            <a:normAutofit/>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15" name="SlideNumber"/>
          <p:cNvSpPr/>
          <p:nvPr/>
        </p:nvSpPr>
        <p:spPr>
          <a:xfrm>
            <a:off x="11368226" y="6363470"/>
            <a:ext cx="467314" cy="14843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algn="r"/>
            <a:fld id="{BB69BBE8-4DB2-4642-B003-B220ACD5A2FD}" type="slidenum">
              <a:rPr lang="en-US" sz="1139" b="1" i="0" baseline="0" smtClean="0">
                <a:solidFill>
                  <a:srgbClr val="080808"/>
                </a:solidFill>
                <a:latin typeface="Arial" panose="020B0604020202020204" pitchFamily="34" charset="0"/>
              </a:rPr>
              <a:pPr algn="r"/>
              <a:t>‹#›</a:t>
            </a:fld>
            <a:endParaRPr lang="fr-FR" sz="1139" b="1" i="0">
              <a:solidFill>
                <a:srgbClr val="080808"/>
              </a:solidFill>
              <a:latin typeface="Arial" panose="020B0604020202020204" pitchFamily="34" charset="0"/>
            </a:endParaRPr>
          </a:p>
        </p:txBody>
      </p:sp>
      <p:cxnSp>
        <p:nvCxnSpPr>
          <p:cNvPr id="12" name="Straight Connector 11"/>
          <p:cNvCxnSpPr/>
          <p:nvPr/>
        </p:nvCxnSpPr>
        <p:spPr>
          <a:xfrm>
            <a:off x="356461" y="432879"/>
            <a:ext cx="11479079" cy="0"/>
          </a:xfrm>
          <a:prstGeom prst="line">
            <a:avLst/>
          </a:prstGeom>
          <a:ln w="6667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p:nvCxnSpPr>
        <p:spPr>
          <a:xfrm>
            <a:off x="372975" y="6252279"/>
            <a:ext cx="11462565"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Tree>
    <p:custDataLst>
      <p:tags r:id="rId18"/>
    </p:custDataLst>
    <p:extLst>
      <p:ext uri="{BB962C8B-B14F-4D97-AF65-F5344CB8AC3E}">
        <p14:creationId xmlns:p14="http://schemas.microsoft.com/office/powerpoint/2010/main" val="71350502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931678" rtl="0" eaLnBrk="1" latinLnBrk="0" hangingPunct="1">
        <a:spcBef>
          <a:spcPct val="0"/>
        </a:spcBef>
        <a:buNone/>
        <a:defRPr sz="3418" b="0" i="0" kern="1200">
          <a:solidFill>
            <a:schemeClr val="tx1"/>
          </a:solidFill>
          <a:latin typeface="Arial" panose="020B0604020202020204" pitchFamily="34" charset="0"/>
          <a:ea typeface="+mj-ea"/>
          <a:cs typeface="Arial" panose="020B0604020202020204" pitchFamily="34" charset="0"/>
        </a:defRPr>
      </a:lvl1pPr>
    </p:titleStyle>
    <p:bodyStyle>
      <a:lvl1pPr marL="257727" marR="0" indent="-257727" algn="l" defTabSz="931433" rtl="0" eaLnBrk="1" fontAlgn="base" latinLnBrk="0" hangingPunct="1">
        <a:lnSpc>
          <a:spcPct val="100000"/>
        </a:lnSpc>
        <a:spcBef>
          <a:spcPct val="40000"/>
        </a:spcBef>
        <a:spcAft>
          <a:spcPct val="0"/>
        </a:spcAft>
        <a:buClr>
          <a:schemeClr val="accent3"/>
        </a:buClr>
        <a:buSzPts val="2400"/>
        <a:buFont typeface="Verdana" pitchFamily="34" charset="0"/>
        <a:buChar char="•"/>
        <a:tabLst/>
        <a:defRPr kumimoji="0" lang="en-US" altLang="zh-CN" sz="1709" b="0" i="0" u="none" strike="noStrike" kern="1200" cap="none" spc="0" normalizeH="0" baseline="0" noProof="1">
          <a:ln>
            <a:noFill/>
          </a:ln>
          <a:solidFill>
            <a:schemeClr val="tx1"/>
          </a:solidFill>
          <a:effectLst/>
          <a:uLnTx/>
          <a:uFillTx/>
          <a:latin typeface="Arial" panose="020B0604020202020204" pitchFamily="34" charset="0"/>
          <a:ea typeface="+mn-ea"/>
          <a:cs typeface="Arial" panose="020B0604020202020204" pitchFamily="34" charset="0"/>
        </a:defRPr>
      </a:lvl1pPr>
      <a:lvl2pPr marL="545596" marR="0" indent="-113038" algn="l" defTabSz="931433" rtl="0" eaLnBrk="1" fontAlgn="base" latinLnBrk="0" hangingPunct="1">
        <a:lnSpc>
          <a:spcPct val="100000"/>
        </a:lnSpc>
        <a:spcBef>
          <a:spcPct val="20000"/>
        </a:spcBef>
        <a:spcAft>
          <a:spcPct val="0"/>
        </a:spcAft>
        <a:buClr>
          <a:schemeClr val="accent3"/>
        </a:buClr>
        <a:buSzPts val="2200"/>
        <a:buFont typeface="Verdana"/>
        <a:buChar char="-"/>
        <a:tabLst/>
        <a:defRPr lang="en-CA" altLang="zh-CN" sz="1519" b="0" i="0" kern="1200" baseline="0" noProof="1">
          <a:solidFill>
            <a:schemeClr val="tx1"/>
          </a:solidFill>
          <a:latin typeface="Arial" panose="020B0604020202020204" pitchFamily="34" charset="0"/>
          <a:ea typeface="+mn-ea"/>
          <a:cs typeface="Arial" panose="020B0604020202020204" pitchFamily="34" charset="0"/>
        </a:defRPr>
      </a:lvl2pPr>
      <a:lvl3pPr marL="999256" marR="0" indent="-272799" algn="l" defTabSz="931433" rtl="0" eaLnBrk="1" fontAlgn="base" latinLnBrk="0" hangingPunct="1">
        <a:lnSpc>
          <a:spcPct val="100000"/>
        </a:lnSpc>
        <a:spcBef>
          <a:spcPct val="20000"/>
        </a:spcBef>
        <a:spcAft>
          <a:spcPct val="0"/>
        </a:spcAft>
        <a:buClr>
          <a:schemeClr val="accent3"/>
        </a:buClr>
        <a:buSzPts val="2200"/>
        <a:buFont typeface="Marlett" pitchFamily="2" charset="2"/>
        <a:buChar char="8"/>
        <a:tabLst/>
        <a:defRPr lang="zh-CN" altLang="en-US" sz="1519" b="0" i="0" kern="1200" noProof="1">
          <a:solidFill>
            <a:schemeClr val="tx1"/>
          </a:solidFill>
          <a:latin typeface="Arial" panose="020B0604020202020204" pitchFamily="34" charset="0"/>
          <a:ea typeface="+mn-ea"/>
          <a:cs typeface="Arial" panose="020B0604020202020204" pitchFamily="34" charset="0"/>
        </a:defRPr>
      </a:lvl3pPr>
      <a:lvl4pPr marL="1380329" marR="0" indent="-199670" algn="l" defTabSz="931678" rtl="0" eaLnBrk="1" fontAlgn="auto" latinLnBrk="0" hangingPunct="1">
        <a:lnSpc>
          <a:spcPct val="100000"/>
        </a:lnSpc>
        <a:spcBef>
          <a:spcPct val="20000"/>
        </a:spcBef>
        <a:spcAft>
          <a:spcPts val="0"/>
        </a:spcAft>
        <a:buClr>
          <a:schemeClr val="accent3"/>
        </a:buClr>
        <a:buSzTx/>
        <a:buFont typeface="Verdana" pitchFamily="34" charset="0"/>
        <a:buChar char="-"/>
        <a:tabLst/>
        <a:defRPr lang="en-CA" altLang="zh-CN" sz="1519" b="0" i="0" kern="1200">
          <a:solidFill>
            <a:schemeClr val="tx1"/>
          </a:solidFill>
          <a:latin typeface="Arial" panose="020B0604020202020204" pitchFamily="34" charset="0"/>
          <a:ea typeface="+mn-ea"/>
          <a:cs typeface="Arial" panose="020B0604020202020204" pitchFamily="34" charset="0"/>
        </a:defRPr>
      </a:lvl4pPr>
      <a:lvl5pPr marL="2096277" indent="-232920" algn="l" defTabSz="931678" rtl="0" eaLnBrk="1" latinLnBrk="0" hangingPunct="1">
        <a:spcBef>
          <a:spcPct val="20000"/>
        </a:spcBef>
        <a:buFont typeface="Arial" pitchFamily="34" charset="0"/>
        <a:buChar char="»"/>
        <a:defRPr sz="2279" kern="1200">
          <a:solidFill>
            <a:schemeClr val="tx1"/>
          </a:solidFill>
          <a:latin typeface="Verdana" pitchFamily="34" charset="0"/>
          <a:ea typeface="+mn-ea"/>
          <a:cs typeface="+mn-cs"/>
        </a:defRPr>
      </a:lvl5pPr>
      <a:lvl6pPr marL="2562116" indent="-232920" algn="l" defTabSz="931678" rtl="0" eaLnBrk="1" latinLnBrk="0" hangingPunct="1">
        <a:spcBef>
          <a:spcPct val="20000"/>
        </a:spcBef>
        <a:buFont typeface="Arial" pitchFamily="34" charset="0"/>
        <a:buChar char="•"/>
        <a:defRPr sz="1994" kern="1200">
          <a:solidFill>
            <a:schemeClr val="tx1"/>
          </a:solidFill>
          <a:latin typeface="+mn-lt"/>
          <a:ea typeface="+mn-ea"/>
          <a:cs typeface="+mn-cs"/>
        </a:defRPr>
      </a:lvl6pPr>
      <a:lvl7pPr marL="3027956" indent="-232920" algn="l" defTabSz="931678" rtl="0" eaLnBrk="1" latinLnBrk="0" hangingPunct="1">
        <a:spcBef>
          <a:spcPct val="20000"/>
        </a:spcBef>
        <a:buFont typeface="Arial" pitchFamily="34" charset="0"/>
        <a:buChar char="•"/>
        <a:defRPr sz="1994" kern="1200">
          <a:solidFill>
            <a:schemeClr val="tx1"/>
          </a:solidFill>
          <a:latin typeface="+mn-lt"/>
          <a:ea typeface="+mn-ea"/>
          <a:cs typeface="+mn-cs"/>
        </a:defRPr>
      </a:lvl7pPr>
      <a:lvl8pPr marL="3493795" indent="-232920" algn="l" defTabSz="931678" rtl="0" eaLnBrk="1" latinLnBrk="0" hangingPunct="1">
        <a:spcBef>
          <a:spcPct val="20000"/>
        </a:spcBef>
        <a:buFont typeface="Arial" pitchFamily="34" charset="0"/>
        <a:buChar char="•"/>
        <a:defRPr sz="1994" kern="1200">
          <a:solidFill>
            <a:schemeClr val="tx1"/>
          </a:solidFill>
          <a:latin typeface="+mn-lt"/>
          <a:ea typeface="+mn-ea"/>
          <a:cs typeface="+mn-cs"/>
        </a:defRPr>
      </a:lvl8pPr>
      <a:lvl9pPr marL="3959634" indent="-232920" algn="l" defTabSz="931678" rtl="0" eaLnBrk="1" latinLnBrk="0" hangingPunct="1">
        <a:spcBef>
          <a:spcPct val="20000"/>
        </a:spcBef>
        <a:buFont typeface="Arial" pitchFamily="34" charset="0"/>
        <a:buChar char="•"/>
        <a:defRPr sz="1994" kern="1200">
          <a:solidFill>
            <a:schemeClr val="tx1"/>
          </a:solidFill>
          <a:latin typeface="+mn-lt"/>
          <a:ea typeface="+mn-ea"/>
          <a:cs typeface="+mn-cs"/>
        </a:defRPr>
      </a:lvl9pPr>
    </p:bodyStyle>
    <p:otherStyle>
      <a:defPPr>
        <a:defRPr lang="en-US"/>
      </a:defPPr>
      <a:lvl1pPr marL="0" algn="l" defTabSz="931678" rtl="0" eaLnBrk="1" latinLnBrk="0" hangingPunct="1">
        <a:defRPr sz="1709" kern="1200">
          <a:solidFill>
            <a:schemeClr val="tx1"/>
          </a:solidFill>
          <a:latin typeface="+mn-lt"/>
          <a:ea typeface="+mn-ea"/>
          <a:cs typeface="+mn-cs"/>
        </a:defRPr>
      </a:lvl1pPr>
      <a:lvl2pPr marL="465839" algn="l" defTabSz="931678" rtl="0" eaLnBrk="1" latinLnBrk="0" hangingPunct="1">
        <a:defRPr sz="1804" kern="1200">
          <a:solidFill>
            <a:schemeClr val="tx1"/>
          </a:solidFill>
          <a:latin typeface="+mn-lt"/>
          <a:ea typeface="+mn-ea"/>
          <a:cs typeface="+mn-cs"/>
        </a:defRPr>
      </a:lvl2pPr>
      <a:lvl3pPr marL="931678" algn="l" defTabSz="931678" rtl="0" eaLnBrk="1" latinLnBrk="0" hangingPunct="1">
        <a:defRPr sz="1804" kern="1200">
          <a:solidFill>
            <a:schemeClr val="tx1"/>
          </a:solidFill>
          <a:latin typeface="+mn-lt"/>
          <a:ea typeface="+mn-ea"/>
          <a:cs typeface="+mn-cs"/>
        </a:defRPr>
      </a:lvl3pPr>
      <a:lvl4pPr marL="1397518" algn="l" defTabSz="931678" rtl="0" eaLnBrk="1" latinLnBrk="0" hangingPunct="1">
        <a:defRPr sz="1804" kern="1200">
          <a:solidFill>
            <a:schemeClr val="tx1"/>
          </a:solidFill>
          <a:latin typeface="+mn-lt"/>
          <a:ea typeface="+mn-ea"/>
          <a:cs typeface="+mn-cs"/>
        </a:defRPr>
      </a:lvl4pPr>
      <a:lvl5pPr marL="1863357" algn="l" defTabSz="931678" rtl="0" eaLnBrk="1" latinLnBrk="0" hangingPunct="1">
        <a:defRPr sz="1804" kern="1200">
          <a:solidFill>
            <a:schemeClr val="tx1"/>
          </a:solidFill>
          <a:latin typeface="+mn-lt"/>
          <a:ea typeface="+mn-ea"/>
          <a:cs typeface="+mn-cs"/>
        </a:defRPr>
      </a:lvl5pPr>
      <a:lvl6pPr marL="2329196" algn="l" defTabSz="931678" rtl="0" eaLnBrk="1" latinLnBrk="0" hangingPunct="1">
        <a:defRPr sz="1804" kern="1200">
          <a:solidFill>
            <a:schemeClr val="tx1"/>
          </a:solidFill>
          <a:latin typeface="+mn-lt"/>
          <a:ea typeface="+mn-ea"/>
          <a:cs typeface="+mn-cs"/>
        </a:defRPr>
      </a:lvl6pPr>
      <a:lvl7pPr marL="2795035" algn="l" defTabSz="931678" rtl="0" eaLnBrk="1" latinLnBrk="0" hangingPunct="1">
        <a:defRPr sz="1804" kern="1200">
          <a:solidFill>
            <a:schemeClr val="tx1"/>
          </a:solidFill>
          <a:latin typeface="+mn-lt"/>
          <a:ea typeface="+mn-ea"/>
          <a:cs typeface="+mn-cs"/>
        </a:defRPr>
      </a:lvl7pPr>
      <a:lvl8pPr marL="3260875" algn="l" defTabSz="931678" rtl="0" eaLnBrk="1" latinLnBrk="0" hangingPunct="1">
        <a:defRPr sz="1804" kern="1200">
          <a:solidFill>
            <a:schemeClr val="tx1"/>
          </a:solidFill>
          <a:latin typeface="+mn-lt"/>
          <a:ea typeface="+mn-ea"/>
          <a:cs typeface="+mn-cs"/>
        </a:defRPr>
      </a:lvl8pPr>
      <a:lvl9pPr marL="3726714" algn="l" defTabSz="931678" rtl="0" eaLnBrk="1" latinLnBrk="0" hangingPunct="1">
        <a:defRPr sz="180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hyperlink" Target="https://apstudents.collegeboard.org/join-your-class-online?excmpid=af27-pr-04-apsm" TargetMode="External"/><Relationship Id="rId2" Type="http://schemas.openxmlformats.org/officeDocument/2006/relationships/notesSlide" Target="../notesSlides/notesSlide5.xml"/><Relationship Id="rId1" Type="http://schemas.openxmlformats.org/officeDocument/2006/relationships/slideLayout" Target="../slideLayouts/slideLayout8.xml"/><Relationship Id="rId5" Type="http://schemas.openxmlformats.org/officeDocument/2006/relationships/slide" Target="slide24.xml"/><Relationship Id="rId4" Type="http://schemas.openxmlformats.org/officeDocument/2006/relationships/hyperlink" Target="https://myap.collegeboard.org/?excmpid=af27-pr-04-apsm" TargetMode="External"/></Relationships>
</file>

<file path=ppt/slides/_rels/slide11.xml.rels><?xml version="1.0" encoding="UTF-8" standalone="yes"?>
<Relationships xmlns="http://schemas.openxmlformats.org/package/2006/relationships"><Relationship Id="rId8" Type="http://schemas.openxmlformats.org/officeDocument/2006/relationships/hyperlink" Target="https://apcentral.collegeboard.org/ap-coordinators/learning-development?excmpid=af27-pr-03-apem" TargetMode="External"/><Relationship Id="rId3" Type="http://schemas.openxmlformats.org/officeDocument/2006/relationships/hyperlink" Target="https://myap.collegeboard.org/login?excmpid=af27-pr-03-apem" TargetMode="External"/><Relationship Id="rId7" Type="http://schemas.openxmlformats.org/officeDocument/2006/relationships/hyperlink" Target="https://apcentral.collegeboard.org/ap-coordinators/accessing-and-using-ap-registration-and-ordering?excmpid=af27-pr-03-apem" TargetMode="External"/><Relationship Id="rId2" Type="http://schemas.openxmlformats.org/officeDocument/2006/relationships/notesSlide" Target="../notesSlides/notesSlide6.xml"/><Relationship Id="rId1" Type="http://schemas.openxmlformats.org/officeDocument/2006/relationships/slideLayout" Target="../slideLayouts/slideLayout8.xml"/><Relationship Id="rId6" Type="http://schemas.openxmlformats.org/officeDocument/2006/relationships/hyperlink" Target="http://myap.collegeboard.org/?excmpid=af27-pr-03-apem" TargetMode="External"/><Relationship Id="rId5" Type="http://schemas.openxmlformats.org/officeDocument/2006/relationships/hyperlink" Target="https://apcentral.collegeboard.org/learning-development?excmpid=af27-pr-03-apem" TargetMode="External"/><Relationship Id="rId4" Type="http://schemas.openxmlformats.org/officeDocument/2006/relationships/hyperlink" Target="https://apcentral.collegeboard.org/about-ap/ap-2020-2021/school-year-resources?excmpid=af27-pr-03-apem"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apstudents.collegeboard.org/join-your-class-online?excmpid=af27-pr-03-apem" TargetMode="External"/><Relationship Id="rId2" Type="http://schemas.openxmlformats.org/officeDocument/2006/relationships/notesSlide" Target="../notesSlides/notesSlide7.xml"/><Relationship Id="rId1" Type="http://schemas.openxmlformats.org/officeDocument/2006/relationships/slideLayout" Target="../slideLayouts/slideLayout8.xml"/><Relationship Id="rId4" Type="http://schemas.openxmlformats.org/officeDocument/2006/relationships/hyperlink" Target="https://myap.collegeboard.org/login?excmpid=af27-pr-03-apem"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apstudents.collegeboard.org/join-your-class-online?excmpid=af27-pr-03-apem" TargetMode="External"/><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hyperlink" Target="http://myap.collegeboard.org/?excmpid=af27-pr-03-apem" TargetMode="External"/><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hyperlink" Target="https://apcentral.collegeboard.org/learning-development?excmpid=af27-pr-04-apem" TargetMode="External"/><Relationship Id="rId7" Type="http://schemas.openxmlformats.org/officeDocument/2006/relationships/slide" Target="slide19.xml"/><Relationship Id="rId2" Type="http://schemas.openxmlformats.org/officeDocument/2006/relationships/notesSlide" Target="../notesSlides/notesSlide13.xml"/><Relationship Id="rId1" Type="http://schemas.openxmlformats.org/officeDocument/2006/relationships/slideLayout" Target="../slideLayouts/slideLayout8.xml"/><Relationship Id="rId6" Type="http://schemas.openxmlformats.org/officeDocument/2006/relationships/hyperlink" Target="https://apcentral.collegeboard.org/about-ap/ap-2020-2021/school-year-resources?excmpid=af27-pr-04-apem" TargetMode="External"/><Relationship Id="rId5" Type="http://schemas.openxmlformats.org/officeDocument/2006/relationships/hyperlink" Target="https://myap.collegeboard.org/login?excmpid=af27-pr-04-apem" TargetMode="External"/><Relationship Id="rId4" Type="http://schemas.openxmlformats.org/officeDocument/2006/relationships/hyperlink" Target="http://myap.collegeboard.org/?excmpid=af27-pr-04-apem" TargetMode="External"/></Relationships>
</file>

<file path=ppt/slides/_rels/slide19.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2.jpeg"/><Relationship Id="rId7"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8.xml"/><Relationship Id="rId6" Type="http://schemas.openxmlformats.org/officeDocument/2006/relationships/hyperlink" Target="https://secure-media.collegeboard.org/ap/misc/ap-district-comms-kit.zip" TargetMode="External"/><Relationship Id="rId5" Type="http://schemas.openxmlformats.org/officeDocument/2006/relationships/slide" Target="slide18.xml"/><Relationship Id="rId4" Type="http://schemas.openxmlformats.org/officeDocument/2006/relationships/image" Target="../media/image13.jpeg"/></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slide" Target="slide9.xml"/><Relationship Id="rId18" Type="http://schemas.openxmlformats.org/officeDocument/2006/relationships/slide" Target="slide15.xml"/><Relationship Id="rId3" Type="http://schemas.openxmlformats.org/officeDocument/2006/relationships/slide" Target="slide3.xml"/><Relationship Id="rId21" Type="http://schemas.openxmlformats.org/officeDocument/2006/relationships/slide" Target="slide19.xml"/><Relationship Id="rId7" Type="http://schemas.openxmlformats.org/officeDocument/2006/relationships/image" Target="../media/image10.png"/><Relationship Id="rId12" Type="http://schemas.openxmlformats.org/officeDocument/2006/relationships/slide" Target="slide8.xml"/><Relationship Id="rId17" Type="http://schemas.openxmlformats.org/officeDocument/2006/relationships/slide" Target="slide13.xml"/><Relationship Id="rId2" Type="http://schemas.openxmlformats.org/officeDocument/2006/relationships/notesSlide" Target="../notesSlides/notesSlide2.xml"/><Relationship Id="rId16" Type="http://schemas.openxmlformats.org/officeDocument/2006/relationships/slide" Target="slide12.xml"/><Relationship Id="rId20" Type="http://schemas.openxmlformats.org/officeDocument/2006/relationships/slide" Target="slide18.xml"/><Relationship Id="rId1" Type="http://schemas.openxmlformats.org/officeDocument/2006/relationships/slideLayout" Target="../slideLayouts/slideLayout10.xml"/><Relationship Id="rId6" Type="http://schemas.openxmlformats.org/officeDocument/2006/relationships/image" Target="../media/image9.png"/><Relationship Id="rId11" Type="http://schemas.openxmlformats.org/officeDocument/2006/relationships/slide" Target="slide7.xml"/><Relationship Id="rId24" Type="http://schemas.openxmlformats.org/officeDocument/2006/relationships/slide" Target="slide25.xml"/><Relationship Id="rId5" Type="http://schemas.openxmlformats.org/officeDocument/2006/relationships/slide" Target="slide17.xml"/><Relationship Id="rId15" Type="http://schemas.openxmlformats.org/officeDocument/2006/relationships/slide" Target="slide11.xml"/><Relationship Id="rId23" Type="http://schemas.openxmlformats.org/officeDocument/2006/relationships/slide" Target="slide24.xml"/><Relationship Id="rId10" Type="http://schemas.openxmlformats.org/officeDocument/2006/relationships/slide" Target="slide6.xml"/><Relationship Id="rId19" Type="http://schemas.openxmlformats.org/officeDocument/2006/relationships/slide" Target="slide16.xml"/><Relationship Id="rId4" Type="http://schemas.openxmlformats.org/officeDocument/2006/relationships/slide" Target="slide14.xml"/><Relationship Id="rId9" Type="http://schemas.openxmlformats.org/officeDocument/2006/relationships/slide" Target="slide4.xml"/><Relationship Id="rId14" Type="http://schemas.openxmlformats.org/officeDocument/2006/relationships/slide" Target="slide10.xml"/><Relationship Id="rId22" Type="http://schemas.openxmlformats.org/officeDocument/2006/relationships/slide" Target="slide23.xml"/></Relationships>
</file>

<file path=ppt/slides/_rels/slide20.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slide" Target="slide18.xml"/><Relationship Id="rId7" Type="http://schemas.openxmlformats.org/officeDocument/2006/relationships/image" Target="../media/image18.jpeg"/><Relationship Id="rId2" Type="http://schemas.openxmlformats.org/officeDocument/2006/relationships/notesSlide" Target="../notesSlides/notesSlide15.xml"/><Relationship Id="rId1" Type="http://schemas.openxmlformats.org/officeDocument/2006/relationships/slideLayout" Target="../slideLayouts/slideLayout8.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hyperlink" Target="https://secure-media.collegeboard.org/ap/misc/ap-district-comms-kit.zip" TargetMode="External"/><Relationship Id="rId9" Type="http://schemas.openxmlformats.org/officeDocument/2006/relationships/image" Target="../media/image20.jpeg"/></Relationships>
</file>

<file path=ppt/slides/_rels/slide21.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slide" Target="slide18.xml"/><Relationship Id="rId7" Type="http://schemas.openxmlformats.org/officeDocument/2006/relationships/image" Target="../media/image23.jpeg"/><Relationship Id="rId2" Type="http://schemas.openxmlformats.org/officeDocument/2006/relationships/notesSlide" Target="../notesSlides/notesSlide16.xml"/><Relationship Id="rId1" Type="http://schemas.openxmlformats.org/officeDocument/2006/relationships/slideLayout" Target="../slideLayouts/slideLayout8.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hyperlink" Target="https://secure-media.collegeboard.org/ap/misc/ap-district-comms-kit.zip" TargetMode="External"/></Relationships>
</file>

<file path=ppt/slides/_rels/slide22.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slide" Target="slide18.xml"/><Relationship Id="rId7" Type="http://schemas.openxmlformats.org/officeDocument/2006/relationships/image" Target="../media/image27.jpeg"/><Relationship Id="rId2" Type="http://schemas.openxmlformats.org/officeDocument/2006/relationships/notesSlide" Target="../notesSlides/notesSlide17.xml"/><Relationship Id="rId1" Type="http://schemas.openxmlformats.org/officeDocument/2006/relationships/slideLayout" Target="../slideLayouts/slideLayout8.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hyperlink" Target="https://secure-media.collegeboard.org/ap/misc/ap-district-comms-kit.zip" TargetMode="External"/><Relationship Id="rId9" Type="http://schemas.openxmlformats.org/officeDocument/2006/relationships/image" Target="../media/image29.jpeg"/></Relationships>
</file>

<file path=ppt/slides/_rels/slide23.xml.rels><?xml version="1.0" encoding="UTF-8" standalone="yes"?>
<Relationships xmlns="http://schemas.openxmlformats.org/package/2006/relationships"><Relationship Id="rId3" Type="http://schemas.openxmlformats.org/officeDocument/2006/relationships/hyperlink" Target="http://myap.collegeboard.org/?excmpid=af27-pr-04-apem" TargetMode="External"/><Relationship Id="rId2" Type="http://schemas.openxmlformats.org/officeDocument/2006/relationships/notesSlide" Target="../notesSlides/notesSlide18.xml"/><Relationship Id="rId1" Type="http://schemas.openxmlformats.org/officeDocument/2006/relationships/slideLayout" Target="../slideLayouts/slideLayout8.xml"/><Relationship Id="rId5" Type="http://schemas.openxmlformats.org/officeDocument/2006/relationships/slide" Target="slide24.xml"/><Relationship Id="rId4" Type="http://schemas.openxmlformats.org/officeDocument/2006/relationships/hyperlink" Target="http://apstudents.collegeboard.org/?excmpid=af27-pr-04-apem" TargetMode="External"/></Relationships>
</file>

<file path=ppt/slides/_rels/slide24.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image" Target="../media/image30.jpeg"/><Relationship Id="rId7" Type="http://schemas.openxmlformats.org/officeDocument/2006/relationships/image" Target="../media/image31.jpeg"/><Relationship Id="rId2" Type="http://schemas.openxmlformats.org/officeDocument/2006/relationships/notesSlide" Target="../notesSlides/notesSlide19.xml"/><Relationship Id="rId1" Type="http://schemas.openxmlformats.org/officeDocument/2006/relationships/slideLayout" Target="../slideLayouts/slideLayout8.xml"/><Relationship Id="rId6" Type="http://schemas.openxmlformats.org/officeDocument/2006/relationships/image" Target="../media/image14.jpeg"/><Relationship Id="rId5" Type="http://schemas.openxmlformats.org/officeDocument/2006/relationships/hyperlink" Target="https://secure-media.collegeboard.org/ap/misc/ap-district-comms-kit.zip" TargetMode="External"/><Relationship Id="rId4" Type="http://schemas.openxmlformats.org/officeDocument/2006/relationships/slide" Target="slide23.xml"/></Relationships>
</file>

<file path=ppt/slides/_rels/slide25.xml.rels><?xml version="1.0" encoding="UTF-8" standalone="yes"?>
<Relationships xmlns="http://schemas.openxmlformats.org/package/2006/relationships"><Relationship Id="rId3" Type="http://schemas.openxmlformats.org/officeDocument/2006/relationships/hyperlink" Target="https://www.youtube.com/watch?v=ISIkjZ7AryE&amp;feature=youtu.be" TargetMode="External"/><Relationship Id="rId2" Type="http://schemas.openxmlformats.org/officeDocument/2006/relationships/notesSlide" Target="../notesSlides/notesSlide20.xml"/><Relationship Id="rId1" Type="http://schemas.openxmlformats.org/officeDocument/2006/relationships/slideLayout" Target="../slideLayouts/slideLayout8.xml"/><Relationship Id="rId4" Type="http://schemas.openxmlformats.org/officeDocument/2006/relationships/image" Target="../media/image33.pn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8" Type="http://schemas.openxmlformats.org/officeDocument/2006/relationships/hyperlink" Target="https://apcentral.collegeboard.org/ap-coordinators/learning-development?excmpid=af27-pr-03-apem" TargetMode="External"/><Relationship Id="rId3" Type="http://schemas.openxmlformats.org/officeDocument/2006/relationships/hyperlink" Target="https://myap.collegeboard.org/login?excmpid=af27-pr-03-apem" TargetMode="External"/><Relationship Id="rId7" Type="http://schemas.openxmlformats.org/officeDocument/2006/relationships/hyperlink" Target="https://apcentral.collegeboard.org/ap-coordinators/accessing-and-using-ap-registration-and-ordering?excmpid=af27-pr-03-apem" TargetMode="External"/><Relationship Id="rId2" Type="http://schemas.openxmlformats.org/officeDocument/2006/relationships/notesSlide" Target="../notesSlides/notesSlide4.xml"/><Relationship Id="rId1" Type="http://schemas.openxmlformats.org/officeDocument/2006/relationships/slideLayout" Target="../slideLayouts/slideLayout8.xml"/><Relationship Id="rId6" Type="http://schemas.openxmlformats.org/officeDocument/2006/relationships/hyperlink" Target="http://myap.collegeboard.org/?excmpid=af27-pr-03-apem" TargetMode="External"/><Relationship Id="rId5" Type="http://schemas.openxmlformats.org/officeDocument/2006/relationships/hyperlink" Target="https://apcentral.collegeboard.org/learning-development?excmpid=af27-pr-03-apem" TargetMode="External"/><Relationship Id="rId4" Type="http://schemas.openxmlformats.org/officeDocument/2006/relationships/hyperlink" Target="https://apcentral.collegeboard.org/about-ap/ap-2020-2021/school-year-resources?excmpid=af27-pr-03-apem" TargetMode="External"/><Relationship Id="rId9" Type="http://schemas.openxmlformats.org/officeDocument/2006/relationships/hyperlink" Target="https://www.youtube.com/watch?v=3gV9Glsx3jk&amp;app=desktop"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apcentral.collegeboard.org/learning-development/ap-classroom-ap-daily/ap-classroom/get-started?excmpid=af27-pr-03-apem" TargetMode="External"/><Relationship Id="rId2" Type="http://schemas.openxmlformats.org/officeDocument/2006/relationships/hyperlink" Target="https://myap.collegeboard.org/login?excmpid=af27-pr-03-apem" TargetMode="External"/><Relationship Id="rId1" Type="http://schemas.openxmlformats.org/officeDocument/2006/relationships/slideLayout" Target="../slideLayouts/slideLayout8.xml"/><Relationship Id="rId6" Type="http://schemas.openxmlformats.org/officeDocument/2006/relationships/hyperlink" Target="https://apcentral.collegeboard.org/learning-development?excmpid=af27-pr-03-apem" TargetMode="External"/><Relationship Id="rId5" Type="http://schemas.openxmlformats.org/officeDocument/2006/relationships/hyperlink" Target="https://apcentral.collegeboard.org/about-ap/ap-2020-2021/school-year-resources?excmpid=af27-pr-03-apem" TargetMode="External"/><Relationship Id="rId4" Type="http://schemas.openxmlformats.org/officeDocument/2006/relationships/hyperlink" Target="https://apcentral.collegeboard.org/learning-development/teaching-ap-first-time?excmpid=af27-pr-03-apem"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apcentral.collegeboard.org/learning-development/ap-classroom-ap-daily/ap-classroom/get-started?excmpid=af27-pr-03-apem" TargetMode="External"/><Relationship Id="rId2" Type="http://schemas.openxmlformats.org/officeDocument/2006/relationships/hyperlink" Target="https://myap.collegeboard.org/login?excmpid=af27-pr-03-apem" TargetMode="External"/><Relationship Id="rId1" Type="http://schemas.openxmlformats.org/officeDocument/2006/relationships/slideLayout" Target="../slideLayouts/slideLayout8.xml"/><Relationship Id="rId5" Type="http://schemas.openxmlformats.org/officeDocument/2006/relationships/hyperlink" Target="apcentral.collegeboard.org/learning-development?excmpid=af27-pr-03-apem" TargetMode="External"/><Relationship Id="rId4" Type="http://schemas.openxmlformats.org/officeDocument/2006/relationships/hyperlink" Target="https://apclassroom.clickhelp.co/articles?excmpid=af27-pr-03-apem#!ap-classroom-user-guide-for-teachers-publication%20/ap-classroom" TargetMode="External"/></Relationships>
</file>

<file path=ppt/slides/_rels/slide7.xml.rels><?xml version="1.0" encoding="UTF-8" standalone="yes"?>
<Relationships xmlns="http://schemas.openxmlformats.org/package/2006/relationships"><Relationship Id="rId2" Type="http://schemas.openxmlformats.org/officeDocument/2006/relationships/hyperlink" Target="https://apcentral.collegeboard.org/learning-development?excmpid=af27-pr-03-apem" TargetMode="Externa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hyperlink" Target="https://apcentral.collegeboard.org/learning-development/teacher-webinars-online-sessions?excmpid=af27-pr-03-apem" TargetMode="External"/><Relationship Id="rId7" Type="http://schemas.openxmlformats.org/officeDocument/2006/relationships/hyperlink" Target="https://myap.collegeboard.org/login?excmpid=af27-pr-03-apem" TargetMode="External"/><Relationship Id="rId2" Type="http://schemas.openxmlformats.org/officeDocument/2006/relationships/hyperlink" Target="https://apcentral.collegeboard.org/learning-development/teaching-ap-first-time?excmpid=af27-pr-03-apem" TargetMode="External"/><Relationship Id="rId1" Type="http://schemas.openxmlformats.org/officeDocument/2006/relationships/slideLayout" Target="../slideLayouts/slideLayout8.xml"/><Relationship Id="rId6" Type="http://schemas.openxmlformats.org/officeDocument/2006/relationships/hyperlink" Target="https://apcentral.collegeboard.org/learning-development/ap-classroom?excmpid=af27-pr-03-apem" TargetMode="External"/><Relationship Id="rId5" Type="http://schemas.openxmlformats.org/officeDocument/2006/relationships/hyperlink" Target="https://apcentral.collegeboard.org/learning-development/ap-classroom-ap-daily/ap-classroom/get-started?excmpid=af27-pr-03-apem" TargetMode="External"/><Relationship Id="rId4" Type="http://schemas.openxmlformats.org/officeDocument/2006/relationships/hyperlink" Target="https://apcentral.collegeboard.org/courses/ap-course-audit?excmpid=af27-pr-03-apem"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apcentral.collegeboard.org/ap-coordinators/accessing-and-using-ap-registration-and-ordering?excmpid=af27-pr-03-apem" TargetMode="External"/><Relationship Id="rId2" Type="http://schemas.openxmlformats.org/officeDocument/2006/relationships/hyperlink" Target="https://myap.collegeboard.org/login?excmpid=af27-pr-03-apem" TargetMode="External"/><Relationship Id="rId1" Type="http://schemas.openxmlformats.org/officeDocument/2006/relationships/slideLayout" Target="../slideLayouts/slideLayout8.xml"/><Relationship Id="rId5" Type="http://schemas.openxmlformats.org/officeDocument/2006/relationships/hyperlink" Target="https://apcentral.collegeboard.org/ap-coordinators/learning-development?excmpid=af27-pr-03-apem" TargetMode="External"/><Relationship Id="rId4" Type="http://schemas.openxmlformats.org/officeDocument/2006/relationships/hyperlink" Target="https://apcentral.collegeboard.org/ap-coordinators/resource-library?excmpid=af27-pr-03-ape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6">
            <a:extLst>
              <a:ext uri="{FF2B5EF4-FFF2-40B4-BE49-F238E27FC236}">
                <a16:creationId xmlns:a16="http://schemas.microsoft.com/office/drawing/2014/main" id="{CC0EEEB8-9C9E-A241-BB6D-C70DE15CB872}"/>
              </a:ext>
            </a:extLst>
          </p:cNvPr>
          <p:cNvPicPr>
            <a:picLocks noChangeAspect="1"/>
          </p:cNvPicPr>
          <p:nvPr/>
        </p:nvPicPr>
        <p:blipFill rotWithShape="1">
          <a:blip r:embed="rId3">
            <a:extLst>
              <a:ext uri="{28A0092B-C50C-407E-A947-70E740481C1C}">
                <a14:useLocalDpi xmlns:a14="http://schemas.microsoft.com/office/drawing/2010/main" val="0"/>
              </a:ext>
            </a:extLst>
          </a:blip>
          <a:srcRect t="1691"/>
          <a:stretch/>
        </p:blipFill>
        <p:spPr>
          <a:xfrm>
            <a:off x="6074045" y="340243"/>
            <a:ext cx="5806321" cy="5821072"/>
          </a:xfrm>
          <a:custGeom>
            <a:avLst/>
            <a:gdLst>
              <a:gd name="connsiteX0" fmla="*/ 2428341 w 6080761"/>
              <a:gd name="connsiteY0" fmla="*/ 0 h 6099200"/>
              <a:gd name="connsiteX1" fmla="*/ 3846583 w 6080761"/>
              <a:gd name="connsiteY1" fmla="*/ 0 h 6099200"/>
              <a:gd name="connsiteX2" fmla="*/ 4063129 w 6080761"/>
              <a:gd name="connsiteY2" fmla="*/ 58581 h 6099200"/>
              <a:gd name="connsiteX3" fmla="*/ 6017528 w 6080761"/>
              <a:gd name="connsiteY3" fmla="*/ 1830555 h 6099200"/>
              <a:gd name="connsiteX4" fmla="*/ 6080761 w 6080761"/>
              <a:gd name="connsiteY4" fmla="*/ 2003320 h 6099200"/>
              <a:gd name="connsiteX5" fmla="*/ 6080761 w 6080761"/>
              <a:gd name="connsiteY5" fmla="*/ 4095880 h 6099200"/>
              <a:gd name="connsiteX6" fmla="*/ 6017528 w 6080761"/>
              <a:gd name="connsiteY6" fmla="*/ 4268646 h 6099200"/>
              <a:gd name="connsiteX7" fmla="*/ 4063129 w 6080761"/>
              <a:gd name="connsiteY7" fmla="*/ 6040620 h 6099200"/>
              <a:gd name="connsiteX8" fmla="*/ 3846583 w 6080761"/>
              <a:gd name="connsiteY8" fmla="*/ 6099200 h 6099200"/>
              <a:gd name="connsiteX9" fmla="*/ 2428341 w 6080761"/>
              <a:gd name="connsiteY9" fmla="*/ 6099200 h 6099200"/>
              <a:gd name="connsiteX10" fmla="*/ 2200513 w 6080761"/>
              <a:gd name="connsiteY10" fmla="*/ 6040620 h 6099200"/>
              <a:gd name="connsiteX11" fmla="*/ 0 w 6080761"/>
              <a:gd name="connsiteY11" fmla="*/ 3049600 h 6099200"/>
              <a:gd name="connsiteX12" fmla="*/ 2200513 w 6080761"/>
              <a:gd name="connsiteY12" fmla="*/ 58581 h 609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080761" h="6099200">
                <a:moveTo>
                  <a:pt x="2428341" y="0"/>
                </a:moveTo>
                <a:lnTo>
                  <a:pt x="3846583" y="0"/>
                </a:lnTo>
                <a:lnTo>
                  <a:pt x="4063129" y="58581"/>
                </a:lnTo>
                <a:cubicBezTo>
                  <a:pt x="4945729" y="333098"/>
                  <a:pt x="5660951" y="987512"/>
                  <a:pt x="6017528" y="1830555"/>
                </a:cubicBezTo>
                <a:lnTo>
                  <a:pt x="6080761" y="2003320"/>
                </a:lnTo>
                <a:lnTo>
                  <a:pt x="6080761" y="4095880"/>
                </a:lnTo>
                <a:lnTo>
                  <a:pt x="6017528" y="4268646"/>
                </a:lnTo>
                <a:cubicBezTo>
                  <a:pt x="5660951" y="5111689"/>
                  <a:pt x="4945728" y="5766103"/>
                  <a:pt x="4063129" y="6040620"/>
                </a:cubicBezTo>
                <a:lnTo>
                  <a:pt x="3846583" y="6099200"/>
                </a:lnTo>
                <a:lnTo>
                  <a:pt x="2428341" y="6099200"/>
                </a:lnTo>
                <a:lnTo>
                  <a:pt x="2200513" y="6040620"/>
                </a:lnTo>
                <a:cubicBezTo>
                  <a:pt x="925648" y="5644095"/>
                  <a:pt x="0" y="4454946"/>
                  <a:pt x="0" y="3049600"/>
                </a:cubicBezTo>
                <a:cubicBezTo>
                  <a:pt x="0" y="1644255"/>
                  <a:pt x="925648" y="455105"/>
                  <a:pt x="2200513" y="58581"/>
                </a:cubicBezTo>
                <a:close/>
              </a:path>
            </a:pathLst>
          </a:custGeom>
        </p:spPr>
      </p:pic>
      <p:sp>
        <p:nvSpPr>
          <p:cNvPr id="2" name="Title 1"/>
          <p:cNvSpPr>
            <a:spLocks noGrp="1"/>
          </p:cNvSpPr>
          <p:nvPr>
            <p:ph type="ctrTitle"/>
          </p:nvPr>
        </p:nvSpPr>
        <p:spPr/>
        <p:txBody>
          <a:bodyPr/>
          <a:lstStyle/>
          <a:p>
            <a:r>
              <a:rPr lang="en-US" sz="4550">
                <a:latin typeface="Arial"/>
                <a:cs typeface="Arial"/>
              </a:rPr>
              <a:t>Communications Kit for Districts</a:t>
            </a:r>
            <a:br>
              <a:rPr lang="en-US" sz="4550">
                <a:latin typeface="Arial"/>
                <a:cs typeface="Arial"/>
              </a:rPr>
            </a:br>
            <a:br>
              <a:rPr lang="en-US" sz="4550">
                <a:latin typeface="Arial"/>
                <a:cs typeface="Arial"/>
              </a:rPr>
            </a:br>
            <a:r>
              <a:rPr lang="en-US" sz="4550" b="1">
                <a:latin typeface="Arial"/>
                <a:cs typeface="Arial"/>
              </a:rPr>
              <a:t>AP </a:t>
            </a:r>
            <a:r>
              <a:rPr lang="en-US" sz="1850" b="1">
                <a:latin typeface="Arial"/>
                <a:cs typeface="Arial"/>
              </a:rPr>
              <a:t> </a:t>
            </a:r>
            <a:r>
              <a:rPr lang="en-US" sz="4550">
                <a:latin typeface="Arial"/>
                <a:cs typeface="Arial"/>
              </a:rPr>
              <a:t>2020-21</a:t>
            </a:r>
            <a:br>
              <a:rPr lang="en-US" sz="4550">
                <a:latin typeface="Arial"/>
                <a:cs typeface="Arial"/>
              </a:rPr>
            </a:br>
            <a:endParaRPr lang="en-US" sz="4550">
              <a:latin typeface="Arial"/>
              <a:cs typeface="Arial"/>
            </a:endParaRPr>
          </a:p>
        </p:txBody>
      </p:sp>
      <p:sp>
        <p:nvSpPr>
          <p:cNvPr id="4" name="Text Placeholder 3"/>
          <p:cNvSpPr>
            <a:spLocks noGrp="1"/>
          </p:cNvSpPr>
          <p:nvPr>
            <p:ph type="body" sz="quarter" idx="11"/>
          </p:nvPr>
        </p:nvSpPr>
        <p:spPr>
          <a:xfrm>
            <a:off x="434083" y="6310231"/>
            <a:ext cx="3932368" cy="274316"/>
          </a:xfrm>
        </p:spPr>
        <p:txBody>
          <a:bodyPr/>
          <a:lstStyle/>
          <a:p>
            <a:r>
              <a:rPr lang="en-US"/>
              <a:t>August 2020</a:t>
            </a:r>
          </a:p>
        </p:txBody>
      </p:sp>
      <p:sp>
        <p:nvSpPr>
          <p:cNvPr id="5" name="BainBulletsConfiguration" hidden="1"/>
          <p:cNvSpPr txBox="1"/>
          <p:nvPr/>
        </p:nvSpPr>
        <p:spPr>
          <a:xfrm>
            <a:off x="12058" y="12105"/>
            <a:ext cx="8440499" cy="83638"/>
          </a:xfrm>
          <a:prstGeom prst="rect">
            <a:avLst/>
          </a:prstGeom>
          <a:noFill/>
        </p:spPr>
        <p:txBody>
          <a:bodyPr vert="horz" wrap="square" lIns="34180" tIns="34180" rIns="34180" bIns="34180" rtlCol="0">
            <a:spAutoFit/>
          </a:bodyPr>
          <a:lstStyle/>
          <a:p>
            <a:pPr marL="0" marR="0" lvl="0" indent="0" algn="l" defTabSz="868131" rtl="0" eaLnBrk="1" fontAlgn="auto" latinLnBrk="0" hangingPunct="1">
              <a:lnSpc>
                <a:spcPct val="100000"/>
              </a:lnSpc>
              <a:spcBef>
                <a:spcPts val="0"/>
              </a:spcBef>
              <a:spcAft>
                <a:spcPts val="0"/>
              </a:spcAft>
              <a:buClrTx/>
              <a:buSzTx/>
              <a:buFontTx/>
              <a:buNone/>
              <a:tabLst/>
              <a:defRPr/>
            </a:pPr>
            <a:endParaRPr kumimoji="0" lang="en-US" sz="100" b="0" i="0" u="none" strike="noStrike" kern="1200" cap="none" spc="0" normalizeH="0" baseline="0" noProof="0">
              <a:ln>
                <a:noFill/>
              </a:ln>
              <a:solidFill>
                <a:srgbClr val="FFFFFF"/>
              </a:solidFill>
              <a:effectLst/>
              <a:uLnTx/>
              <a:uFillTx/>
              <a:latin typeface="Roboto"/>
              <a:ea typeface="+mn-ea"/>
              <a:cs typeface="+mn-cs"/>
            </a:endParaRPr>
          </a:p>
        </p:txBody>
      </p:sp>
      <p:pic>
        <p:nvPicPr>
          <p:cNvPr id="14" name="Picture 13">
            <a:extLst>
              <a:ext uri="{FF2B5EF4-FFF2-40B4-BE49-F238E27FC236}">
                <a16:creationId xmlns:a16="http://schemas.microsoft.com/office/drawing/2014/main" id="{65345897-3C7C-D049-8FC1-7794C9E889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6359" y="890236"/>
            <a:ext cx="1845571" cy="434083"/>
          </a:xfrm>
          <a:prstGeom prst="rect">
            <a:avLst/>
          </a:prstGeom>
        </p:spPr>
      </p:pic>
      <p:sp>
        <p:nvSpPr>
          <p:cNvPr id="3" name="TextBox 2">
            <a:extLst>
              <a:ext uri="{FF2B5EF4-FFF2-40B4-BE49-F238E27FC236}">
                <a16:creationId xmlns:a16="http://schemas.microsoft.com/office/drawing/2014/main" id="{D23653AC-7CE9-F943-9633-56640B1DBEDA}"/>
              </a:ext>
            </a:extLst>
          </p:cNvPr>
          <p:cNvSpPr txBox="1"/>
          <p:nvPr/>
        </p:nvSpPr>
        <p:spPr>
          <a:xfrm>
            <a:off x="1622875" y="3709708"/>
            <a:ext cx="1034139" cy="215134"/>
          </a:xfrm>
          <a:prstGeom prst="rect">
            <a:avLst/>
          </a:prstGeom>
          <a:noFill/>
        </p:spPr>
        <p:txBody>
          <a:bodyPr wrap="square" lIns="34180" tIns="34180" rIns="34180" bIns="34180" rtlCol="0">
            <a:spAutoFit/>
          </a:bodyPr>
          <a:lstStyle/>
          <a:p>
            <a:pPr marL="0" marR="0" lvl="0" indent="0" algn="l" defTabSz="868131" rtl="0" eaLnBrk="1" fontAlgn="auto" latinLnBrk="0" hangingPunct="1">
              <a:lnSpc>
                <a:spcPct val="100000"/>
              </a:lnSpc>
              <a:spcBef>
                <a:spcPts val="0"/>
              </a:spcBef>
              <a:spcAft>
                <a:spcPts val="0"/>
              </a:spcAft>
              <a:buClrTx/>
              <a:buSzTx/>
              <a:buFontTx/>
              <a:buNone/>
              <a:tabLst/>
              <a:defRPr/>
            </a:pPr>
            <a:r>
              <a:rPr kumimoji="0" lang="en-US" sz="949"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a:t>
            </a:r>
          </a:p>
        </p:txBody>
      </p:sp>
      <p:pic>
        <p:nvPicPr>
          <p:cNvPr id="8" name="Picture 7">
            <a:extLst>
              <a:ext uri="{FF2B5EF4-FFF2-40B4-BE49-F238E27FC236}">
                <a16:creationId xmlns:a16="http://schemas.microsoft.com/office/drawing/2014/main" id="{8EC3B79D-7C5C-9843-B79A-3A474FEADF8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94576" y="613560"/>
            <a:ext cx="5379165" cy="5379165"/>
          </a:xfrm>
          <a:prstGeom prst="rect">
            <a:avLst/>
          </a:prstGeom>
        </p:spPr>
      </p:pic>
    </p:spTree>
    <p:extLst>
      <p:ext uri="{BB962C8B-B14F-4D97-AF65-F5344CB8AC3E}">
        <p14:creationId xmlns:p14="http://schemas.microsoft.com/office/powerpoint/2010/main" val="31518583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7805F19-E250-3245-B800-4B3982339D15}"/>
              </a:ext>
            </a:extLst>
          </p:cNvPr>
          <p:cNvSpPr>
            <a:spLocks noGrp="1"/>
          </p:cNvSpPr>
          <p:nvPr>
            <p:ph type="title"/>
          </p:nvPr>
        </p:nvSpPr>
        <p:spPr>
          <a:xfrm>
            <a:off x="236388" y="557942"/>
            <a:ext cx="2583012" cy="3137758"/>
          </a:xfrm>
        </p:spPr>
        <p:txBody>
          <a:bodyPr/>
          <a:lstStyle/>
          <a:p>
            <a:r>
              <a:rPr lang="en-US" sz="3200">
                <a:solidFill>
                  <a:schemeClr val="accent2"/>
                </a:solidFill>
              </a:rPr>
              <a:t>Reminders: </a:t>
            </a:r>
            <a:r>
              <a:rPr lang="en-US" sz="3200" b="1">
                <a:solidFill>
                  <a:schemeClr val="accent2"/>
                </a:solidFill>
              </a:rPr>
              <a:t>District Website </a:t>
            </a:r>
            <a:r>
              <a:rPr lang="en-US" sz="3200">
                <a:solidFill>
                  <a:schemeClr val="accent2"/>
                </a:solidFill>
              </a:rPr>
              <a:t>and/or </a:t>
            </a:r>
            <a:r>
              <a:rPr lang="en-US" sz="3200" b="1">
                <a:solidFill>
                  <a:schemeClr val="accent2"/>
                </a:solidFill>
              </a:rPr>
              <a:t>Newsletter</a:t>
            </a:r>
          </a:p>
        </p:txBody>
      </p:sp>
      <p:sp>
        <p:nvSpPr>
          <p:cNvPr id="6" name="Text Placeholder 5">
            <a:extLst>
              <a:ext uri="{FF2B5EF4-FFF2-40B4-BE49-F238E27FC236}">
                <a16:creationId xmlns:a16="http://schemas.microsoft.com/office/drawing/2014/main" id="{131F6E6E-9BBF-034A-B3A5-17434B59B7F6}"/>
              </a:ext>
            </a:extLst>
          </p:cNvPr>
          <p:cNvSpPr>
            <a:spLocks noGrp="1"/>
          </p:cNvSpPr>
          <p:nvPr>
            <p:ph type="body" sz="quarter" idx="10"/>
          </p:nvPr>
        </p:nvSpPr>
        <p:spPr>
          <a:xfrm>
            <a:off x="3568700" y="485750"/>
            <a:ext cx="8386912" cy="5499958"/>
          </a:xfrm>
        </p:spPr>
        <p:txBody>
          <a:bodyPr>
            <a:noAutofit/>
          </a:bodyPr>
          <a:lstStyle/>
          <a:p>
            <a:pPr marL="0" indent="0">
              <a:buNone/>
            </a:pPr>
            <a:r>
              <a:rPr lang="en-US" sz="1400" b="1" dirty="0">
                <a:latin typeface="Arial"/>
                <a:cs typeface="Arial"/>
              </a:rPr>
              <a:t>Reminders for Parents/Guardians of AP Students</a:t>
            </a:r>
          </a:p>
          <a:p>
            <a:pPr marL="0" indent="0">
              <a:buNone/>
            </a:pPr>
            <a:r>
              <a:rPr lang="en-US" sz="1400" dirty="0">
                <a:latin typeface="Arial"/>
                <a:ea typeface="Calibri" panose="020F0502020204030204" pitchFamily="34" charset="0"/>
                <a:cs typeface="Arial"/>
              </a:rPr>
              <a:t>If your child is taking an AP course, they have more free support than ever to help them learn throughout the year and prepare for their May 2021 AP Exams, where students have the </a:t>
            </a:r>
            <a:r>
              <a:rPr lang="en-US" sz="1400" dirty="0">
                <a:latin typeface="Arial"/>
                <a:cs typeface="Arial"/>
              </a:rPr>
              <a:t>opportunity to earn college credit! </a:t>
            </a:r>
            <a:endParaRPr lang="en-US" sz="1400" dirty="0"/>
          </a:p>
          <a:p>
            <a:pPr marL="0" indent="0">
              <a:buNone/>
            </a:pPr>
            <a:endParaRPr lang="en-US" sz="1400" dirty="0"/>
          </a:p>
          <a:p>
            <a:pPr marL="0" indent="0">
              <a:buNone/>
            </a:pPr>
            <a:r>
              <a:rPr lang="en-US" sz="1400" dirty="0">
                <a:latin typeface="Arial"/>
                <a:cs typeface="Arial"/>
              </a:rPr>
              <a:t>To help your child stay on track:</a:t>
            </a:r>
          </a:p>
          <a:p>
            <a:pPr marL="0" indent="0">
              <a:buNone/>
            </a:pPr>
            <a:endParaRPr lang="en-US" sz="1400" dirty="0">
              <a:latin typeface="Arial"/>
              <a:cs typeface="Arial"/>
            </a:endParaRPr>
          </a:p>
          <a:p>
            <a:pPr marL="257175" indent="-257175">
              <a:spcBef>
                <a:spcPts val="0"/>
              </a:spcBef>
              <a:spcAft>
                <a:spcPts val="949"/>
              </a:spcAft>
            </a:pPr>
            <a:r>
              <a:rPr lang="en-US" sz="1400" dirty="0">
                <a:latin typeface="Arial"/>
                <a:ea typeface="Calibri" panose="020F0502020204030204" pitchFamily="34" charset="0"/>
                <a:cs typeface="Arial"/>
              </a:rPr>
              <a:t>Make sure your child uses the join code your AP teacher gives them to </a:t>
            </a:r>
            <a:r>
              <a:rPr lang="en-US" sz="1400" dirty="0">
                <a:latin typeface="Arial"/>
                <a:ea typeface="Calibri" panose="020F0502020204030204" pitchFamily="34" charset="0"/>
                <a:cs typeface="Arial"/>
                <a:hlinkClick r:id="rId3">
                  <a:extLst>
                    <a:ext uri="{A12FA001-AC4F-418D-AE19-62706E023703}">
                      <ahyp:hlinkClr xmlns:ahyp="http://schemas.microsoft.com/office/drawing/2018/hyperlinkcolor" val="tx"/>
                    </a:ext>
                  </a:extLst>
                </a:hlinkClick>
              </a:rPr>
              <a:t>join their class section</a:t>
            </a:r>
            <a:r>
              <a:rPr lang="en-US" sz="1400" dirty="0">
                <a:latin typeface="Arial"/>
                <a:ea typeface="Calibri" panose="020F0502020204030204" pitchFamily="34" charset="0"/>
                <a:cs typeface="Arial"/>
              </a:rPr>
              <a:t>. This will give them access to  </a:t>
            </a:r>
            <a:r>
              <a:rPr lang="en-US" sz="1400" u="sng" dirty="0">
                <a:latin typeface="Arial"/>
                <a:ea typeface="Calibri" panose="020F0502020204030204" pitchFamily="34" charset="0"/>
                <a:cs typeface="Arial"/>
                <a:hlinkClick r:id="rId4">
                  <a:extLst>
                    <a:ext uri="{A12FA001-AC4F-418D-AE19-62706E023703}">
                      <ahyp:hlinkClr xmlns:ahyp="http://schemas.microsoft.com/office/drawing/2018/hyperlinkcolor" val="tx"/>
                    </a:ext>
                  </a:extLst>
                </a:hlinkClick>
              </a:rPr>
              <a:t>AP Classroom</a:t>
            </a:r>
            <a:r>
              <a:rPr lang="en-US" sz="1400" dirty="0">
                <a:latin typeface="Arial"/>
                <a:ea typeface="Calibri" panose="020F0502020204030204" pitchFamily="34" charset="0"/>
                <a:cs typeface="Arial"/>
              </a:rPr>
              <a:t> where they can practice their skills, receive feedback on their progress, and see real AP Exam questions.</a:t>
            </a:r>
            <a:r>
              <a:rPr lang="en-US" sz="1400" b="1" dirty="0">
                <a:latin typeface="Arial"/>
                <a:ea typeface="Calibri" panose="020F0502020204030204" pitchFamily="34" charset="0"/>
                <a:cs typeface="Arial"/>
              </a:rPr>
              <a:t> </a:t>
            </a:r>
            <a:r>
              <a:rPr lang="en-US" sz="1400" dirty="0">
                <a:latin typeface="Arial"/>
                <a:ea typeface="Calibri" panose="020F0502020204030204" pitchFamily="34" charset="0"/>
                <a:cs typeface="Arial"/>
              </a:rPr>
              <a:t> </a:t>
            </a:r>
          </a:p>
          <a:p>
            <a:pPr marL="257175" indent="-257175">
              <a:spcBef>
                <a:spcPts val="0"/>
              </a:spcBef>
              <a:spcAft>
                <a:spcPts val="949"/>
              </a:spcAft>
            </a:pPr>
            <a:r>
              <a:rPr lang="en-US" sz="1400" dirty="0">
                <a:latin typeface="Arial"/>
                <a:ea typeface="Calibri" panose="020F0502020204030204" pitchFamily="34" charset="0"/>
                <a:cs typeface="Arial"/>
              </a:rPr>
              <a:t>Beginning September 1, AP Daily videos, on-demand lessons led by AP teachers from across the country, will be available in AP Classroom. Along with other free resources, they provide daily support for students. Students can watch them at their own pace on a mobile device or a computer with internet access, and teachers can also include them as part of their curriculum. There will be videos available for most courses.</a:t>
            </a:r>
          </a:p>
          <a:p>
            <a:pPr marL="257175" indent="-257175">
              <a:spcBef>
                <a:spcPts val="0"/>
              </a:spcBef>
              <a:spcAft>
                <a:spcPts val="949"/>
              </a:spcAft>
            </a:pPr>
            <a:r>
              <a:rPr lang="en-US" sz="1400" dirty="0">
                <a:latin typeface="Arial"/>
                <a:cs typeface="Arial"/>
              </a:rPr>
              <a:t>Encourage your child to register for their AP Exams in the fall so they have the chance to stand out to college admissions officers and save money on tuition with a qualifying score of three or more.</a:t>
            </a:r>
          </a:p>
        </p:txBody>
      </p:sp>
      <p:sp>
        <p:nvSpPr>
          <p:cNvPr id="4" name="Rectangle: Rounded Corners 3">
            <a:extLst>
              <a:ext uri="{FF2B5EF4-FFF2-40B4-BE49-F238E27FC236}">
                <a16:creationId xmlns:a16="http://schemas.microsoft.com/office/drawing/2014/main" id="{46B4D431-00B6-4054-959B-FB85D3B5C6D5}"/>
              </a:ext>
            </a:extLst>
          </p:cNvPr>
          <p:cNvSpPr/>
          <p:nvPr/>
        </p:nvSpPr>
        <p:spPr>
          <a:xfrm>
            <a:off x="212324" y="5066663"/>
            <a:ext cx="2670048" cy="896509"/>
          </a:xfrm>
          <a:prstGeom prst="roundRect">
            <a:avLst/>
          </a:prstGeom>
          <a:solidFill>
            <a:schemeClr val="accent3"/>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Recommended use: </a:t>
            </a:r>
          </a:p>
          <a:p>
            <a:pPr marL="173038" marR="0" lvl="0" indent="-173038"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For district </a:t>
            </a:r>
            <a:r>
              <a:rPr lang="en-US" sz="1200" dirty="0">
                <a:solidFill>
                  <a:srgbClr val="FFFFFF"/>
                </a:solidFill>
                <a:latin typeface="Arial" panose="020B0604020202020204" pitchFamily="34" charset="0"/>
                <a:cs typeface="Arial" panose="020B0604020202020204" pitchFamily="34" charset="0"/>
              </a:rPr>
              <a:t>l</a:t>
            </a:r>
            <a:r>
              <a:rPr kumimoji="0" lang="en-US" sz="1200" b="0" i="0" u="none" strike="noStrike" kern="1200" cap="none" spc="0" normalizeH="0" baseline="0" noProof="0" dirty="0" err="1">
                <a:ln>
                  <a:noFill/>
                </a:ln>
                <a:solidFill>
                  <a:srgbClr val="FFFFFF"/>
                </a:solidFill>
                <a:effectLst/>
                <a:uLnTx/>
                <a:uFillTx/>
                <a:latin typeface="Arial" panose="020B0604020202020204" pitchFamily="34" charset="0"/>
                <a:cs typeface="Arial" panose="020B0604020202020204" pitchFamily="34" charset="0"/>
              </a:rPr>
              <a:t>eaders</a:t>
            </a:r>
            <a:r>
              <a:rPr kumimoji="0" lang="en-US" sz="12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 to post to district website or include in district-sponsored newsletters to parents and students</a:t>
            </a:r>
          </a:p>
          <a:p>
            <a:pPr marL="176213" marR="0" lvl="0" indent="-176213"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Copy and paste and personalize to fit your needs</a:t>
            </a:r>
          </a:p>
          <a:p>
            <a:pPr marL="173038" marR="0" lvl="0" indent="-173038"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Consider pairing with the images </a:t>
            </a:r>
            <a:r>
              <a:rPr kumimoji="0" lang="en-US" sz="1200" b="0" i="0" u="none" strike="noStrike" kern="1200" cap="none" spc="0" normalizeH="0" baseline="0" noProof="0" dirty="0">
                <a:ln>
                  <a:noFill/>
                </a:ln>
                <a:solidFill>
                  <a:schemeClr val="tx2"/>
                </a:solidFill>
                <a:effectLst/>
                <a:uLnTx/>
                <a:uFillTx/>
                <a:latin typeface="Arial" panose="020B0604020202020204" pitchFamily="34" charset="0"/>
                <a:cs typeface="Arial" panose="020B0604020202020204" pitchFamily="34" charset="0"/>
              </a:rPr>
              <a:t>on </a:t>
            </a:r>
            <a:r>
              <a:rPr kumimoji="0" lang="en-US" sz="1200" b="0" i="0" u="none" strike="noStrike" kern="1200" cap="none" spc="0" normalizeH="0" baseline="0" noProof="0" dirty="0">
                <a:ln>
                  <a:noFill/>
                </a:ln>
                <a:solidFill>
                  <a:schemeClr val="tx2"/>
                </a:solidFill>
                <a:effectLst/>
                <a:uLnTx/>
                <a:uFillTx/>
                <a:latin typeface="Arial" panose="020B0604020202020204" pitchFamily="34" charset="0"/>
                <a:cs typeface="Arial" panose="020B0604020202020204" pitchFamily="34" charset="0"/>
                <a:hlinkClick r:id="rId5" action="ppaction://hlinksldjump">
                  <a:extLst>
                    <a:ext uri="{A12FA001-AC4F-418D-AE19-62706E023703}">
                      <ahyp:hlinkClr xmlns:ahyp="http://schemas.microsoft.com/office/drawing/2018/hyperlinkcolor" val="tx"/>
                    </a:ext>
                  </a:extLst>
                </a:hlinkClick>
              </a:rPr>
              <a:t>slides 24 </a:t>
            </a:r>
            <a:r>
              <a:rPr lang="en-US" sz="1200" dirty="0">
                <a:solidFill>
                  <a:schemeClr val="tx2"/>
                </a:solidFill>
                <a:latin typeface="Arial" panose="020B0604020202020204" pitchFamily="34" charset="0"/>
                <a:cs typeface="Arial" panose="020B0604020202020204" pitchFamily="34" charset="0"/>
                <a:hlinkClick r:id="rId5" action="ppaction://hlinksldjump">
                  <a:extLst>
                    <a:ext uri="{A12FA001-AC4F-418D-AE19-62706E023703}">
                      <ahyp:hlinkClr xmlns:ahyp="http://schemas.microsoft.com/office/drawing/2018/hyperlinkcolor" val="tx"/>
                    </a:ext>
                  </a:extLst>
                </a:hlinkClick>
              </a:rPr>
              <a:t>-</a:t>
            </a:r>
            <a:r>
              <a:rPr kumimoji="0" lang="en-US" sz="1200" b="0" i="0" u="none" strike="noStrike" kern="1200" cap="none" spc="0" normalizeH="0" baseline="0" noProof="0" dirty="0">
                <a:ln>
                  <a:noFill/>
                </a:ln>
                <a:solidFill>
                  <a:schemeClr val="tx2"/>
                </a:solidFill>
                <a:effectLst/>
                <a:uLnTx/>
                <a:uFillTx/>
                <a:latin typeface="Arial" panose="020B0604020202020204" pitchFamily="34" charset="0"/>
                <a:cs typeface="Arial" panose="020B0604020202020204" pitchFamily="34" charset="0"/>
                <a:hlinkClick r:id="rId5" action="ppaction://hlinksldjump">
                  <a:extLst>
                    <a:ext uri="{A12FA001-AC4F-418D-AE19-62706E023703}">
                      <ahyp:hlinkClr xmlns:ahyp="http://schemas.microsoft.com/office/drawing/2018/hyperlinkcolor" val="tx"/>
                    </a:ext>
                  </a:extLst>
                </a:hlinkClick>
              </a:rPr>
              <a:t> 26</a:t>
            </a:r>
            <a:endParaRPr kumimoji="0" lang="en-US" sz="1200" b="0" i="0" u="none" strike="noStrike" kern="1200" cap="none" spc="0" normalizeH="0" baseline="0" noProof="0" dirty="0">
              <a:ln>
                <a:noFill/>
              </a:ln>
              <a:solidFill>
                <a:schemeClr val="tx2"/>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235308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7805F19-E250-3245-B800-4B3982339D15}"/>
              </a:ext>
            </a:extLst>
          </p:cNvPr>
          <p:cNvSpPr>
            <a:spLocks noGrp="1"/>
          </p:cNvSpPr>
          <p:nvPr>
            <p:ph type="title"/>
          </p:nvPr>
        </p:nvSpPr>
        <p:spPr>
          <a:xfrm>
            <a:off x="287809" y="708740"/>
            <a:ext cx="2645891" cy="3113960"/>
          </a:xfrm>
        </p:spPr>
        <p:txBody>
          <a:bodyPr/>
          <a:lstStyle/>
          <a:p>
            <a:r>
              <a:rPr lang="en-US" sz="3200">
                <a:solidFill>
                  <a:schemeClr val="tx2"/>
                </a:solidFill>
              </a:rPr>
              <a:t>Email: </a:t>
            </a:r>
            <a:br>
              <a:rPr lang="en-US" sz="3200" b="1">
                <a:solidFill>
                  <a:schemeClr val="tx2"/>
                </a:solidFill>
              </a:rPr>
            </a:br>
            <a:r>
              <a:rPr lang="en-US" sz="3200" b="1">
                <a:solidFill>
                  <a:schemeClr val="tx2"/>
                </a:solidFill>
              </a:rPr>
              <a:t>Principal </a:t>
            </a:r>
            <a:r>
              <a:rPr lang="en-US" sz="3200">
                <a:solidFill>
                  <a:schemeClr val="tx2"/>
                </a:solidFill>
              </a:rPr>
              <a:t>to </a:t>
            </a:r>
            <a:r>
              <a:rPr lang="en-US" sz="3200" b="1">
                <a:solidFill>
                  <a:schemeClr val="tx2"/>
                </a:solidFill>
              </a:rPr>
              <a:t> AP Teachers </a:t>
            </a:r>
            <a:r>
              <a:rPr lang="en-US" sz="3200">
                <a:solidFill>
                  <a:schemeClr val="tx2"/>
                </a:solidFill>
              </a:rPr>
              <a:t>and</a:t>
            </a:r>
            <a:r>
              <a:rPr lang="en-US" sz="3200" b="1">
                <a:solidFill>
                  <a:schemeClr val="tx2"/>
                </a:solidFill>
              </a:rPr>
              <a:t> AP Coordinator</a:t>
            </a:r>
          </a:p>
        </p:txBody>
      </p:sp>
      <p:sp>
        <p:nvSpPr>
          <p:cNvPr id="6" name="Text Placeholder 5">
            <a:extLst>
              <a:ext uri="{FF2B5EF4-FFF2-40B4-BE49-F238E27FC236}">
                <a16:creationId xmlns:a16="http://schemas.microsoft.com/office/drawing/2014/main" id="{131F6E6E-9BBF-034A-B3A5-17434B59B7F6}"/>
              </a:ext>
            </a:extLst>
          </p:cNvPr>
          <p:cNvSpPr>
            <a:spLocks noGrp="1"/>
          </p:cNvSpPr>
          <p:nvPr>
            <p:ph type="body" sz="quarter" idx="10"/>
          </p:nvPr>
        </p:nvSpPr>
        <p:spPr>
          <a:xfrm>
            <a:off x="3498446" y="480136"/>
            <a:ext cx="8493383" cy="5104429"/>
          </a:xfrm>
        </p:spPr>
        <p:txBody>
          <a:bodyPr>
            <a:noAutofit/>
          </a:bodyPr>
          <a:lstStyle/>
          <a:p>
            <a:pPr marL="0" indent="0">
              <a:buNone/>
            </a:pPr>
            <a:r>
              <a:rPr lang="en-US" sz="1200" dirty="0"/>
              <a:t>Dear AP teachers and AP coordinator,</a:t>
            </a:r>
          </a:p>
          <a:p>
            <a:pPr marL="0" indent="0">
              <a:buNone/>
            </a:pPr>
            <a:r>
              <a:rPr lang="en-US" sz="1200" dirty="0"/>
              <a:t>As we start the year, I want to share supports the AP Program is providing to our school—supports that work for online, in-person, and hybrid/blended instruction.</a:t>
            </a:r>
          </a:p>
          <a:p>
            <a:pPr marL="0" indent="0">
              <a:spcBef>
                <a:spcPts val="1176"/>
              </a:spcBef>
              <a:buNone/>
            </a:pPr>
            <a:r>
              <a:rPr lang="en-US" sz="1200" b="1" dirty="0"/>
              <a:t>Everyone:</a:t>
            </a:r>
          </a:p>
          <a:p>
            <a:pPr marL="517525" indent="-257175">
              <a:spcBef>
                <a:spcPts val="0"/>
              </a:spcBef>
            </a:pPr>
            <a:r>
              <a:rPr lang="en-US" sz="1200" dirty="0"/>
              <a:t>All students should continue to register for their AP Exams in the fall. Given this year’s circumstances, the AP Program is waiving the $40 per exam cancellation fee or unused exam fee for any student who decides not to test. </a:t>
            </a:r>
          </a:p>
          <a:p>
            <a:pPr marL="517525" indent="-257175">
              <a:spcBef>
                <a:spcPts val="0"/>
              </a:spcBef>
              <a:spcAft>
                <a:spcPts val="0"/>
              </a:spcAft>
              <a:tabLst>
                <a:tab pos="457200" algn="l"/>
              </a:tabLst>
            </a:pPr>
            <a:r>
              <a:rPr lang="en-US" sz="1200" dirty="0">
                <a:effectLst/>
                <a:latin typeface="Arial"/>
                <a:ea typeface="Calibri" panose="020F0502020204030204" pitchFamily="34" charset="0"/>
                <a:cs typeface="Arial"/>
              </a:rPr>
              <a:t>May 2021 AP Exams will match the traditional, published exam descriptions, and AP will support in-school testing in 2021. If we are still social distancing, will be able to divide testing across multiple dates, to reduce the number convening for any one exam. A contingency testing option will be released in early 2021 if school buildings are closed in May due to safety concerns.</a:t>
            </a:r>
          </a:p>
          <a:p>
            <a:pPr marL="0" indent="0">
              <a:spcBef>
                <a:spcPts val="0"/>
              </a:spcBef>
              <a:spcAft>
                <a:spcPts val="0"/>
              </a:spcAft>
              <a:buNone/>
              <a:tabLst>
                <a:tab pos="457200" algn="l"/>
              </a:tabLst>
            </a:pPr>
            <a:endParaRPr lang="en-US" sz="1200" dirty="0">
              <a:effectLst/>
              <a:latin typeface="Arial"/>
              <a:ea typeface="Calibri" panose="020F0502020204030204" pitchFamily="34" charset="0"/>
              <a:cs typeface="Arial"/>
            </a:endParaRPr>
          </a:p>
          <a:p>
            <a:pPr marL="0" indent="0">
              <a:buNone/>
            </a:pPr>
            <a:r>
              <a:rPr lang="en-US" sz="1200" b="1" dirty="0"/>
              <a:t>AP Teachers:</a:t>
            </a:r>
          </a:p>
          <a:p>
            <a:pPr marL="517525" indent="-257175">
              <a:spcBef>
                <a:spcPts val="0"/>
              </a:spcBef>
              <a:spcAft>
                <a:spcPts val="0"/>
              </a:spcAft>
              <a:tabLst>
                <a:tab pos="914400" algn="l"/>
              </a:tabLst>
            </a:pPr>
            <a:r>
              <a:rPr lang="en-US" sz="1200" dirty="0">
                <a:effectLst/>
                <a:ea typeface="Calibri" panose="020F0502020204030204" pitchFamily="34" charset="0"/>
              </a:rPr>
              <a:t>You can use free, online instructional resources in </a:t>
            </a:r>
            <a:r>
              <a:rPr lang="en-US" sz="1200" b="1" u="sng" dirty="0">
                <a:effectLst/>
                <a:ea typeface="Calibri" panose="020F0502020204030204" pitchFamily="34" charset="0"/>
                <a:hlinkClick r:id="rId3">
                  <a:extLst>
                    <a:ext uri="{A12FA001-AC4F-418D-AE19-62706E023703}">
                      <ahyp:hlinkClr xmlns:ahyp="http://schemas.microsoft.com/office/drawing/2018/hyperlinkcolor" val="tx"/>
                    </a:ext>
                  </a:extLst>
                </a:hlinkClick>
              </a:rPr>
              <a:t>AP Classroom</a:t>
            </a:r>
            <a:r>
              <a:rPr lang="en-US" sz="1200" b="1" dirty="0">
                <a:effectLst/>
                <a:ea typeface="Calibri" panose="020F0502020204030204" pitchFamily="34" charset="0"/>
                <a:hlinkClick r:id="rId3">
                  <a:extLst>
                    <a:ext uri="{A12FA001-AC4F-418D-AE19-62706E023703}">
                      <ahyp:hlinkClr xmlns:ahyp="http://schemas.microsoft.com/office/drawing/2018/hyperlinkcolor" val="tx"/>
                    </a:ext>
                  </a:extLst>
                </a:hlinkClick>
              </a:rPr>
              <a:t> </a:t>
            </a:r>
            <a:r>
              <a:rPr lang="en-US" sz="1200" dirty="0">
                <a:effectLst/>
                <a:ea typeface="Calibri" panose="020F0502020204030204" pitchFamily="34" charset="0"/>
              </a:rPr>
              <a:t>to provide students with daily instruction, practice, and feedback on every course topic and skill that’s tested on an AP Exam. </a:t>
            </a:r>
          </a:p>
          <a:p>
            <a:pPr marL="517525" indent="-257175">
              <a:spcBef>
                <a:spcPts val="0"/>
              </a:spcBef>
              <a:spcAft>
                <a:spcPts val="0"/>
              </a:spcAft>
              <a:tabLst>
                <a:tab pos="914400" algn="l"/>
              </a:tabLst>
            </a:pPr>
            <a:r>
              <a:rPr lang="en-US" sz="1200" dirty="0">
                <a:effectLst/>
                <a:ea typeface="Calibri" panose="020F0502020204030204" pitchFamily="34" charset="0"/>
              </a:rPr>
              <a:t>Starting September 1, AP teachers and students can access AP Daily, new learning videos in </a:t>
            </a:r>
            <a:r>
              <a:rPr lang="en-US" sz="1200" b="1" u="sng" dirty="0">
                <a:effectLst/>
                <a:ea typeface="Calibri" panose="020F0502020204030204" pitchFamily="34" charset="0"/>
                <a:hlinkClick r:id="rId3">
                  <a:extLst>
                    <a:ext uri="{A12FA001-AC4F-418D-AE19-62706E023703}">
                      <ahyp:hlinkClr xmlns:ahyp="http://schemas.microsoft.com/office/drawing/2018/hyperlinkcolor" val="tx"/>
                    </a:ext>
                  </a:extLst>
                </a:hlinkClick>
              </a:rPr>
              <a:t>AP Classroom</a:t>
            </a:r>
            <a:r>
              <a:rPr lang="en-US" sz="1200" dirty="0">
                <a:effectLst/>
                <a:ea typeface="Calibri" panose="020F0502020204030204" pitchFamily="34" charset="0"/>
              </a:rPr>
              <a:t>. </a:t>
            </a:r>
          </a:p>
          <a:p>
            <a:pPr marL="517525" indent="-257175">
              <a:spcBef>
                <a:spcPts val="0"/>
              </a:spcBef>
              <a:spcAft>
                <a:spcPts val="0"/>
              </a:spcAft>
              <a:tabLst>
                <a:tab pos="914400" algn="l"/>
              </a:tabLst>
            </a:pPr>
            <a:r>
              <a:rPr lang="en-US" sz="1200" dirty="0">
                <a:effectLst/>
                <a:ea typeface="Calibri" panose="020F0502020204030204" pitchFamily="34" charset="0"/>
              </a:rPr>
              <a:t>For additional information on AP instructional resources, </a:t>
            </a:r>
            <a:r>
              <a:rPr lang="en-US" sz="1200" b="1" u="sng" dirty="0">
                <a:effectLst/>
                <a:ea typeface="Calibri" panose="020F0502020204030204" pitchFamily="34" charset="0"/>
                <a:hlinkClick r:id="rId4">
                  <a:extLst>
                    <a:ext uri="{A12FA001-AC4F-418D-AE19-62706E023703}">
                      <ahyp:hlinkClr xmlns:ahyp="http://schemas.microsoft.com/office/drawing/2018/hyperlinkcolor" val="tx"/>
                    </a:ext>
                  </a:extLst>
                </a:hlinkClick>
              </a:rPr>
              <a:t>download these one-pagers</a:t>
            </a:r>
            <a:r>
              <a:rPr lang="en-US" sz="1200" dirty="0">
                <a:effectLst/>
                <a:ea typeface="Calibri" panose="020F0502020204030204" pitchFamily="34" charset="0"/>
              </a:rPr>
              <a:t>. </a:t>
            </a:r>
          </a:p>
          <a:p>
            <a:pPr marL="517525" indent="-257175">
              <a:spcBef>
                <a:spcPts val="0"/>
              </a:spcBef>
              <a:spcAft>
                <a:spcPts val="0"/>
              </a:spcAft>
              <a:tabLst>
                <a:tab pos="914400" algn="l"/>
              </a:tabLst>
            </a:pPr>
            <a:r>
              <a:rPr lang="en-US" sz="1200" dirty="0">
                <a:effectLst/>
                <a:latin typeface="Arial"/>
                <a:ea typeface="Calibri" panose="020F0502020204030204" pitchFamily="34" charset="0"/>
                <a:cs typeface="Arial"/>
              </a:rPr>
              <a:t>On-demand and live </a:t>
            </a:r>
            <a:r>
              <a:rPr lang="en-US" sz="1200" dirty="0">
                <a:latin typeface="Arial"/>
                <a:ea typeface="Calibri" panose="020F0502020204030204" pitchFamily="34" charset="0"/>
                <a:cs typeface="Arial"/>
              </a:rPr>
              <a:t>professional learning</a:t>
            </a:r>
            <a:r>
              <a:rPr lang="en-US" sz="1200" dirty="0">
                <a:effectLst/>
                <a:latin typeface="Arial"/>
                <a:ea typeface="Calibri" panose="020F0502020204030204" pitchFamily="34" charset="0"/>
                <a:cs typeface="Arial"/>
              </a:rPr>
              <a:t> for AP teachers </a:t>
            </a:r>
            <a:r>
              <a:rPr lang="en-US" sz="1200" b="1" dirty="0">
                <a:effectLst/>
                <a:latin typeface="Arial"/>
                <a:ea typeface="Calibri" panose="020F0502020204030204" pitchFamily="34" charset="0"/>
                <a:cs typeface="Arial"/>
                <a:hlinkClick r:id="rId5">
                  <a:extLst>
                    <a:ext uri="{A12FA001-AC4F-418D-AE19-62706E023703}">
                      <ahyp:hlinkClr xmlns:ahyp="http://schemas.microsoft.com/office/drawing/2018/hyperlinkcolor" val="tx"/>
                    </a:ext>
                  </a:extLst>
                </a:hlinkClick>
              </a:rPr>
              <a:t>is available here</a:t>
            </a:r>
            <a:r>
              <a:rPr lang="en-US" sz="1200" dirty="0">
                <a:effectLst/>
                <a:latin typeface="Arial"/>
                <a:ea typeface="Calibri" panose="020F0502020204030204" pitchFamily="34" charset="0"/>
                <a:cs typeface="Arial"/>
              </a:rPr>
              <a:t>.</a:t>
            </a:r>
          </a:p>
          <a:p>
            <a:pPr marL="199390" indent="0">
              <a:spcBef>
                <a:spcPts val="0"/>
              </a:spcBef>
              <a:spcAft>
                <a:spcPts val="0"/>
              </a:spcAft>
              <a:buNone/>
            </a:pPr>
            <a:endParaRPr lang="en-US" sz="1200" dirty="0">
              <a:effectLst/>
              <a:ea typeface="Calibri" panose="020F0502020204030204" pitchFamily="34" charset="0"/>
            </a:endParaRPr>
          </a:p>
          <a:p>
            <a:pPr marL="0" indent="0">
              <a:spcBef>
                <a:spcPts val="0"/>
              </a:spcBef>
              <a:spcAft>
                <a:spcPts val="0"/>
              </a:spcAft>
              <a:buNone/>
            </a:pPr>
            <a:r>
              <a:rPr lang="en-US" sz="1200" b="1" dirty="0">
                <a:effectLst/>
                <a:latin typeface="Arial"/>
                <a:ea typeface="Calibri" panose="020F0502020204030204" pitchFamily="34" charset="0"/>
                <a:cs typeface="Arial"/>
              </a:rPr>
              <a:t>For AP Coordinators:</a:t>
            </a:r>
            <a:endParaRPr lang="en-US" sz="1200" b="1" dirty="0">
              <a:latin typeface="Arial"/>
              <a:ea typeface="Calibri" panose="020F0502020204030204" pitchFamily="34" charset="0"/>
              <a:cs typeface="Arial"/>
            </a:endParaRPr>
          </a:p>
          <a:p>
            <a:pPr marL="517525" indent="-257175">
              <a:spcBef>
                <a:spcPts val="0"/>
              </a:spcBef>
              <a:spcAft>
                <a:spcPts val="0"/>
              </a:spcAft>
            </a:pPr>
            <a:r>
              <a:rPr lang="en-US" sz="1200" dirty="0">
                <a:effectLst/>
                <a:latin typeface="Arial"/>
                <a:ea typeface="Calibri" panose="020F0502020204030204" pitchFamily="34" charset="0"/>
                <a:cs typeface="Arial"/>
              </a:rPr>
              <a:t>You can </a:t>
            </a:r>
            <a:r>
              <a:rPr lang="en-US" sz="1200" b="1" dirty="0">
                <a:effectLst/>
                <a:latin typeface="Arial"/>
                <a:ea typeface="Calibri" panose="020F0502020204030204" pitchFamily="34" charset="0"/>
                <a:cs typeface="Arial"/>
              </a:rPr>
              <a:t>set up </a:t>
            </a:r>
            <a:r>
              <a:rPr lang="en-US" sz="1200" b="1" dirty="0">
                <a:effectLst/>
                <a:latin typeface="Arial"/>
                <a:ea typeface="Calibri" panose="020F0502020204030204" pitchFamily="34" charset="0"/>
                <a:cs typeface="Arial"/>
                <a:hlinkClick r:id="rId6">
                  <a:extLst>
                    <a:ext uri="{A12FA001-AC4F-418D-AE19-62706E023703}">
                      <ahyp:hlinkClr xmlns:ahyp="http://schemas.microsoft.com/office/drawing/2018/hyperlinkcolor" val="tx"/>
                    </a:ext>
                  </a:extLst>
                </a:hlinkClick>
              </a:rPr>
              <a:t>AP Registration and Ordering</a:t>
            </a:r>
            <a:r>
              <a:rPr lang="en-US" sz="1200" b="1" dirty="0">
                <a:effectLst/>
                <a:latin typeface="Arial"/>
                <a:ea typeface="Calibri" panose="020F0502020204030204" pitchFamily="34" charset="0"/>
                <a:cs typeface="Arial"/>
              </a:rPr>
              <a:t> </a:t>
            </a:r>
            <a:r>
              <a:rPr lang="en-US" sz="1200" dirty="0">
                <a:effectLst/>
                <a:latin typeface="Arial"/>
                <a:ea typeface="Calibri" panose="020F0502020204030204" pitchFamily="34" charset="0"/>
                <a:cs typeface="Arial"/>
              </a:rPr>
              <a:t>now, so students can </a:t>
            </a:r>
            <a:r>
              <a:rPr lang="en-US" sz="1200" b="1" dirty="0">
                <a:effectLst/>
                <a:latin typeface="Arial"/>
                <a:ea typeface="Calibri" panose="020F0502020204030204" pitchFamily="34" charset="0"/>
                <a:cs typeface="Arial"/>
              </a:rPr>
              <a:t>register for exams </a:t>
            </a:r>
            <a:r>
              <a:rPr lang="en-US" sz="1200" dirty="0">
                <a:effectLst/>
                <a:latin typeface="Arial"/>
                <a:ea typeface="Calibri" panose="020F0502020204030204" pitchFamily="34" charset="0"/>
                <a:cs typeface="Arial"/>
              </a:rPr>
              <a:t>and </a:t>
            </a:r>
            <a:r>
              <a:rPr lang="en-US" sz="1200" b="1" dirty="0">
                <a:effectLst/>
                <a:latin typeface="Arial"/>
                <a:ea typeface="Calibri" panose="020F0502020204030204" pitchFamily="34" charset="0"/>
                <a:cs typeface="Arial"/>
              </a:rPr>
              <a:t>utilize AP Classroom</a:t>
            </a:r>
            <a:r>
              <a:rPr lang="en-US" sz="1200" dirty="0">
                <a:effectLst/>
                <a:latin typeface="Arial"/>
                <a:ea typeface="Calibri" panose="020F0502020204030204" pitchFamily="34" charset="0"/>
                <a:cs typeface="Arial"/>
              </a:rPr>
              <a:t>.</a:t>
            </a:r>
          </a:p>
          <a:p>
            <a:pPr marL="517525" indent="-257175">
              <a:spcBef>
                <a:spcPts val="0"/>
              </a:spcBef>
              <a:spcAft>
                <a:spcPts val="0"/>
              </a:spcAft>
            </a:pPr>
            <a:r>
              <a:rPr lang="en-US" sz="1200" dirty="0">
                <a:effectLst/>
                <a:latin typeface="Arial"/>
                <a:ea typeface="Calibri" panose="020F0502020204030204" pitchFamily="34" charset="0"/>
                <a:cs typeface="Arial"/>
              </a:rPr>
              <a:t>For guidance, AP coordinators can view these </a:t>
            </a:r>
            <a:r>
              <a:rPr lang="en-US" sz="1200" b="1" u="sng" dirty="0">
                <a:effectLst/>
                <a:latin typeface="Arial"/>
                <a:ea typeface="Calibri" panose="020F0502020204030204" pitchFamily="34" charset="0"/>
                <a:cs typeface="Arial"/>
                <a:hlinkClick r:id="rId7">
                  <a:extLst>
                    <a:ext uri="{A12FA001-AC4F-418D-AE19-62706E023703}">
                      <ahyp:hlinkClr xmlns:ahyp="http://schemas.microsoft.com/office/drawing/2018/hyperlinkcolor" val="tx"/>
                    </a:ext>
                  </a:extLst>
                </a:hlinkClick>
              </a:rPr>
              <a:t>step-by-step instructions</a:t>
            </a:r>
            <a:r>
              <a:rPr lang="en-US" sz="1200" dirty="0">
                <a:effectLst/>
                <a:latin typeface="Arial"/>
                <a:ea typeface="Calibri" panose="020F0502020204030204" pitchFamily="34" charset="0"/>
                <a:cs typeface="Arial"/>
              </a:rPr>
              <a:t>.</a:t>
            </a:r>
          </a:p>
          <a:p>
            <a:pPr marL="517525" indent="-257175">
              <a:spcBef>
                <a:spcPts val="0"/>
              </a:spcBef>
              <a:spcAft>
                <a:spcPts val="0"/>
              </a:spcAft>
            </a:pPr>
            <a:r>
              <a:rPr lang="en-US" sz="1200" dirty="0">
                <a:effectLst/>
                <a:latin typeface="Arial"/>
                <a:ea typeface="Calibri" panose="020F0502020204030204" pitchFamily="34" charset="0"/>
                <a:cs typeface="Arial"/>
              </a:rPr>
              <a:t>On-demand and live PD for AP coordinators </a:t>
            </a:r>
            <a:r>
              <a:rPr lang="en-US" sz="1200" b="1" dirty="0">
                <a:effectLst/>
                <a:latin typeface="Arial"/>
                <a:ea typeface="Calibri" panose="020F0502020204030204" pitchFamily="34" charset="0"/>
                <a:cs typeface="Arial"/>
                <a:hlinkClick r:id="rId8">
                  <a:extLst>
                    <a:ext uri="{A12FA001-AC4F-418D-AE19-62706E023703}">
                      <ahyp:hlinkClr xmlns:ahyp="http://schemas.microsoft.com/office/drawing/2018/hyperlinkcolor" val="tx"/>
                    </a:ext>
                  </a:extLst>
                </a:hlinkClick>
              </a:rPr>
              <a:t>is available here</a:t>
            </a:r>
            <a:r>
              <a:rPr lang="en-US" sz="1200" dirty="0">
                <a:effectLst/>
                <a:latin typeface="Arial"/>
                <a:ea typeface="Calibri" panose="020F0502020204030204" pitchFamily="34" charset="0"/>
                <a:cs typeface="Arial"/>
              </a:rPr>
              <a:t>.</a:t>
            </a:r>
          </a:p>
          <a:p>
            <a:pPr marL="0" indent="0">
              <a:buNone/>
            </a:pPr>
            <a:endParaRPr lang="en-US" sz="1200" dirty="0"/>
          </a:p>
          <a:p>
            <a:pPr marL="0" indent="0">
              <a:buNone/>
            </a:pPr>
            <a:r>
              <a:rPr lang="en-US" sz="1200" dirty="0"/>
              <a:t>I continue to be inspired by your hard work and your commitment to our students. </a:t>
            </a:r>
          </a:p>
          <a:p>
            <a:pPr marL="0" indent="0">
              <a:buNone/>
            </a:pPr>
            <a:r>
              <a:rPr lang="en-US" sz="1200" dirty="0"/>
              <a:t>Thank you for all you do,</a:t>
            </a:r>
          </a:p>
          <a:p>
            <a:pPr marL="0" indent="0">
              <a:buNone/>
            </a:pPr>
            <a:r>
              <a:rPr lang="en-US" sz="1200" dirty="0">
                <a:effectLst/>
                <a:ea typeface="Calibri" panose="020F0502020204030204" pitchFamily="34" charset="0"/>
              </a:rPr>
              <a:t>[</a:t>
            </a:r>
            <a:r>
              <a:rPr lang="en-US" sz="1200" dirty="0">
                <a:solidFill>
                  <a:srgbClr val="FF0000"/>
                </a:solidFill>
                <a:ea typeface="Calibri" panose="020F0502020204030204" pitchFamily="34" charset="0"/>
              </a:rPr>
              <a:t>S</a:t>
            </a:r>
            <a:r>
              <a:rPr lang="en-US" sz="1200" dirty="0">
                <a:solidFill>
                  <a:srgbClr val="FF0000"/>
                </a:solidFill>
                <a:effectLst/>
                <a:ea typeface="Calibri" panose="020F0502020204030204" pitchFamily="34" charset="0"/>
              </a:rPr>
              <a:t>ignature/Principal</a:t>
            </a:r>
            <a:r>
              <a:rPr lang="en-US" sz="1200" dirty="0">
                <a:effectLst/>
                <a:ea typeface="Calibri" panose="020F0502020204030204" pitchFamily="34" charset="0"/>
              </a:rPr>
              <a:t>]</a:t>
            </a:r>
          </a:p>
          <a:p>
            <a:pPr marL="0" indent="0">
              <a:buNone/>
            </a:pPr>
            <a:endParaRPr lang="en-US" sz="1200" dirty="0"/>
          </a:p>
        </p:txBody>
      </p:sp>
      <p:sp>
        <p:nvSpPr>
          <p:cNvPr id="4" name="Rectangle: Rounded Corners 3">
            <a:extLst>
              <a:ext uri="{FF2B5EF4-FFF2-40B4-BE49-F238E27FC236}">
                <a16:creationId xmlns:a16="http://schemas.microsoft.com/office/drawing/2014/main" id="{8AE58B13-9886-4054-91A3-CBB684B89BD9}"/>
              </a:ext>
            </a:extLst>
          </p:cNvPr>
          <p:cNvSpPr/>
          <p:nvPr/>
        </p:nvSpPr>
        <p:spPr>
          <a:xfrm>
            <a:off x="239681" y="5425628"/>
            <a:ext cx="2670048" cy="828182"/>
          </a:xfrm>
          <a:prstGeom prst="roundRect">
            <a:avLst/>
          </a:prstGeom>
          <a:solidFill>
            <a:schemeClr val="accent3"/>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rPr>
              <a:t>Recommended use: </a:t>
            </a:r>
          </a:p>
          <a:p>
            <a:pPr marL="111125" marR="0" lvl="0" indent="-111125"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rPr>
              <a:t>For district </a:t>
            </a:r>
            <a:r>
              <a:rPr lang="en-US" sz="1200">
                <a:solidFill>
                  <a:srgbClr val="FFFFFF"/>
                </a:solidFill>
                <a:latin typeface="Arial" panose="020B0604020202020204" pitchFamily="34" charset="0"/>
                <a:cs typeface="Arial" panose="020B0604020202020204" pitchFamily="34" charset="0"/>
              </a:rPr>
              <a:t>l</a:t>
            </a:r>
            <a:r>
              <a:rPr kumimoji="0" lang="en-US" sz="1200" b="0" i="0" u="none" strike="noStrike" kern="1200" cap="none" spc="0" normalizeH="0" baseline="0" noProof="0" err="1">
                <a:ln>
                  <a:noFill/>
                </a:ln>
                <a:solidFill>
                  <a:srgbClr val="FFFFFF"/>
                </a:solidFill>
                <a:effectLst/>
                <a:uLnTx/>
                <a:uFillTx/>
                <a:latin typeface="Arial" panose="020B0604020202020204" pitchFamily="34" charset="0"/>
                <a:cs typeface="Arial" panose="020B0604020202020204" pitchFamily="34" charset="0"/>
              </a:rPr>
              <a:t>eaders</a:t>
            </a:r>
            <a:r>
              <a:rPr kumimoji="0" lang="en-US" sz="12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rPr>
              <a:t> to share with </a:t>
            </a:r>
            <a:r>
              <a:rPr lang="en-US" sz="1200">
                <a:solidFill>
                  <a:srgbClr val="FFFFFF"/>
                </a:solidFill>
                <a:latin typeface="Arial" panose="020B0604020202020204" pitchFamily="34" charset="0"/>
                <a:cs typeface="Arial" panose="020B0604020202020204" pitchFamily="34" charset="0"/>
              </a:rPr>
              <a:t>p</a:t>
            </a:r>
            <a:r>
              <a:rPr kumimoji="0" lang="en-US" sz="1200" b="0" i="0" u="none" strike="noStrike" kern="1200" cap="none" spc="0" normalizeH="0" baseline="0" noProof="0" err="1">
                <a:ln>
                  <a:noFill/>
                </a:ln>
                <a:solidFill>
                  <a:srgbClr val="FFFFFF"/>
                </a:solidFill>
                <a:effectLst/>
                <a:uLnTx/>
                <a:uFillTx/>
                <a:latin typeface="Arial" panose="020B0604020202020204" pitchFamily="34" charset="0"/>
                <a:cs typeface="Arial" panose="020B0604020202020204" pitchFamily="34" charset="0"/>
              </a:rPr>
              <a:t>rincipals</a:t>
            </a:r>
            <a:r>
              <a:rPr kumimoji="0" lang="en-US" sz="12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rPr>
              <a:t>, so principals can utilize for staff communication</a:t>
            </a:r>
          </a:p>
          <a:p>
            <a:pPr marL="111125" marR="0" lvl="0" indent="-111125"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rPr>
              <a:t>Copy and paste and personalize to fit your needs</a:t>
            </a:r>
          </a:p>
        </p:txBody>
      </p:sp>
    </p:spTree>
    <p:extLst>
      <p:ext uri="{BB962C8B-B14F-4D97-AF65-F5344CB8AC3E}">
        <p14:creationId xmlns:p14="http://schemas.microsoft.com/office/powerpoint/2010/main" val="12586429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7805F19-E250-3245-B800-4B3982339D15}"/>
              </a:ext>
            </a:extLst>
          </p:cNvPr>
          <p:cNvSpPr>
            <a:spLocks noGrp="1"/>
          </p:cNvSpPr>
          <p:nvPr>
            <p:ph type="title"/>
          </p:nvPr>
        </p:nvSpPr>
        <p:spPr>
          <a:xfrm>
            <a:off x="328629" y="608733"/>
            <a:ext cx="3521893" cy="413175"/>
          </a:xfrm>
        </p:spPr>
        <p:txBody>
          <a:bodyPr/>
          <a:lstStyle/>
          <a:p>
            <a:r>
              <a:rPr lang="en-US" sz="3200">
                <a:solidFill>
                  <a:schemeClr val="tx2"/>
                </a:solidFill>
              </a:rPr>
              <a:t>Email: </a:t>
            </a:r>
            <a:br>
              <a:rPr lang="en-US" sz="3200" b="1">
                <a:solidFill>
                  <a:schemeClr val="tx2"/>
                </a:solidFill>
              </a:rPr>
            </a:br>
            <a:r>
              <a:rPr lang="en-US" sz="3200" b="1">
                <a:solidFill>
                  <a:schemeClr val="tx2"/>
                </a:solidFill>
              </a:rPr>
              <a:t>Principal </a:t>
            </a:r>
            <a:r>
              <a:rPr lang="en-US" sz="3200">
                <a:solidFill>
                  <a:schemeClr val="tx2"/>
                </a:solidFill>
              </a:rPr>
              <a:t>to</a:t>
            </a:r>
            <a:r>
              <a:rPr lang="en-US" sz="3200" b="1">
                <a:solidFill>
                  <a:schemeClr val="tx2"/>
                </a:solidFill>
              </a:rPr>
              <a:t> Parents of Prospective / Current AP Students</a:t>
            </a:r>
          </a:p>
        </p:txBody>
      </p:sp>
      <p:sp>
        <p:nvSpPr>
          <p:cNvPr id="6" name="Text Placeholder 5">
            <a:extLst>
              <a:ext uri="{FF2B5EF4-FFF2-40B4-BE49-F238E27FC236}">
                <a16:creationId xmlns:a16="http://schemas.microsoft.com/office/drawing/2014/main" id="{131F6E6E-9BBF-034A-B3A5-17434B59B7F6}"/>
              </a:ext>
            </a:extLst>
          </p:cNvPr>
          <p:cNvSpPr>
            <a:spLocks noGrp="1"/>
          </p:cNvSpPr>
          <p:nvPr>
            <p:ph type="body" sz="quarter" idx="10"/>
          </p:nvPr>
        </p:nvSpPr>
        <p:spPr>
          <a:xfrm>
            <a:off x="3552333" y="464353"/>
            <a:ext cx="8308782" cy="4548278"/>
          </a:xfrm>
        </p:spPr>
        <p:txBody>
          <a:bodyPr>
            <a:noAutofit/>
          </a:bodyPr>
          <a:lstStyle/>
          <a:p>
            <a:pPr marL="0" indent="0">
              <a:buNone/>
            </a:pPr>
            <a:r>
              <a:rPr lang="en-US" sz="1200" dirty="0"/>
              <a:t>Dear Parent / Guardian, </a:t>
            </a:r>
          </a:p>
          <a:p>
            <a:pPr marL="0" indent="0">
              <a:buNone/>
            </a:pPr>
            <a:r>
              <a:rPr lang="en-US" sz="1200" dirty="0"/>
              <a:t>We want to thank you for all you do as you remain committed to your child’s growth and development. As we continue to face uncertainties, our commitment to your child’s learning is stronger than ever. </a:t>
            </a:r>
          </a:p>
          <a:p>
            <a:pPr marL="0" indent="0">
              <a:buNone/>
            </a:pPr>
            <a:r>
              <a:rPr lang="en-US" sz="1200" dirty="0"/>
              <a:t>During this time, we want to remind you that your child still has the opportunity to tackle college-level work by taking AP. AP students can count on the online tools provided by AP to support [</a:t>
            </a:r>
            <a:r>
              <a:rPr lang="en-US" sz="1200" dirty="0">
                <a:solidFill>
                  <a:srgbClr val="FF0000"/>
                </a:solidFill>
              </a:rPr>
              <a:t>online, hybrid/blended, in-person</a:t>
            </a:r>
            <a:r>
              <a:rPr lang="en-US" sz="1200" dirty="0"/>
              <a:t>] learning:</a:t>
            </a:r>
          </a:p>
          <a:p>
            <a:pPr marL="0" indent="0">
              <a:buNone/>
            </a:pPr>
            <a:endParaRPr lang="en-US" sz="1200" dirty="0"/>
          </a:p>
          <a:p>
            <a:pPr>
              <a:spcBef>
                <a:spcPts val="0"/>
              </a:spcBef>
              <a:spcAft>
                <a:spcPts val="949"/>
              </a:spcAft>
            </a:pPr>
            <a:r>
              <a:rPr lang="en-US" sz="1200" dirty="0">
                <a:ea typeface="Calibri" panose="020F0502020204030204" pitchFamily="34" charset="0"/>
              </a:rPr>
              <a:t>If your child already signed up for AP, they have more support than ever before to help them learn throughout the year and prepare for AP Exams.</a:t>
            </a:r>
          </a:p>
          <a:p>
            <a:pPr>
              <a:spcBef>
                <a:spcPts val="0"/>
              </a:spcBef>
              <a:spcAft>
                <a:spcPts val="949"/>
              </a:spcAft>
            </a:pPr>
            <a:r>
              <a:rPr lang="en-US" sz="1200" b="1" u="sng" dirty="0">
                <a:ea typeface="Calibri" panose="020F0502020204030204" pitchFamily="34" charset="0"/>
                <a:hlinkClick r:id="rId3">
                  <a:extLst>
                    <a:ext uri="{A12FA001-AC4F-418D-AE19-62706E023703}">
                      <ahyp:hlinkClr xmlns:ahyp="http://schemas.microsoft.com/office/drawing/2018/hyperlinkcolor" val="tx"/>
                    </a:ext>
                  </a:extLst>
                </a:hlinkClick>
              </a:rPr>
              <a:t>Make sure your child uses the join code their AP teacher gives them to join their class section</a:t>
            </a:r>
            <a:r>
              <a:rPr lang="en-US" sz="1200" dirty="0">
                <a:ea typeface="Calibri" panose="020F0502020204030204" pitchFamily="34" charset="0"/>
              </a:rPr>
              <a:t>. This will give your child access to </a:t>
            </a:r>
            <a:r>
              <a:rPr lang="en-US" sz="1200" b="1" u="sng" dirty="0">
                <a:ea typeface="Calibri" panose="020F0502020204030204" pitchFamily="34" charset="0"/>
                <a:hlinkClick r:id="rId4">
                  <a:extLst>
                    <a:ext uri="{A12FA001-AC4F-418D-AE19-62706E023703}">
                      <ahyp:hlinkClr xmlns:ahyp="http://schemas.microsoft.com/office/drawing/2018/hyperlinkcolor" val="tx"/>
                    </a:ext>
                  </a:extLst>
                </a:hlinkClick>
              </a:rPr>
              <a:t>AP Classroom</a:t>
            </a:r>
            <a:r>
              <a:rPr lang="en-US" sz="1200" dirty="0">
                <a:ea typeface="Calibri" panose="020F0502020204030204" pitchFamily="34" charset="0"/>
              </a:rPr>
              <a:t>, where they can practice applying the knowledge and skills they learn in their AP courses.</a:t>
            </a:r>
          </a:p>
          <a:p>
            <a:pPr>
              <a:spcBef>
                <a:spcPts val="0"/>
              </a:spcBef>
              <a:spcAft>
                <a:spcPts val="949"/>
              </a:spcAft>
            </a:pPr>
            <a:r>
              <a:rPr lang="en-US" sz="1200" dirty="0">
                <a:ea typeface="Calibri" panose="020F0502020204030204" pitchFamily="34" charset="0"/>
              </a:rPr>
              <a:t>Beginning September 1, AP Daily videos, on-demand lessons led by AP teachers from across the country, will be available in AP Classroom. Along with other free resources, they provide daily support for students. Students can watch them at their own pace on a mobile device or a computer with internet access, and teachers can also include them as part of their curriculum. There will be videos available for most courses.</a:t>
            </a:r>
          </a:p>
          <a:p>
            <a:pPr marL="0" indent="0">
              <a:spcBef>
                <a:spcPts val="0"/>
              </a:spcBef>
              <a:spcAft>
                <a:spcPts val="949"/>
              </a:spcAft>
              <a:buNone/>
            </a:pPr>
            <a:r>
              <a:rPr lang="en-US" sz="1200" dirty="0"/>
              <a:t>Looking ahead to May 2021, AP Exams will cover the full course scope and content because colleges expect it. And if our school building is closed in May 2021 due to safety concerns, the AP Program will provide a contingency option for AP Exam testing. We expect to know more about this in early 2021. In either circumstance, we encourage AP students to register for their AP Exams in the fall so that they have the chance to stand out to college admissions officers and save money on tuition with a qualifying score of three or more.</a:t>
            </a:r>
          </a:p>
          <a:p>
            <a:pPr marL="0" indent="0">
              <a:buNone/>
            </a:pPr>
            <a:r>
              <a:rPr lang="en-US" sz="1200" dirty="0"/>
              <a:t>As always—and especially during this year—we’re very grateful for your support.</a:t>
            </a:r>
          </a:p>
          <a:p>
            <a:pPr marL="0" indent="0">
              <a:buNone/>
            </a:pPr>
            <a:r>
              <a:rPr lang="en-US" sz="1200" dirty="0"/>
              <a:t>Thank you, </a:t>
            </a:r>
          </a:p>
          <a:p>
            <a:pPr marL="0" indent="0">
              <a:buNone/>
            </a:pPr>
            <a:r>
              <a:rPr lang="en-US" sz="1200" dirty="0">
                <a:effectLst/>
                <a:ea typeface="Calibri" panose="020F0502020204030204" pitchFamily="34" charset="0"/>
              </a:rPr>
              <a:t>[</a:t>
            </a:r>
            <a:r>
              <a:rPr lang="en-US" sz="1200" dirty="0">
                <a:solidFill>
                  <a:srgbClr val="FF0000"/>
                </a:solidFill>
                <a:ea typeface="Calibri" panose="020F0502020204030204" pitchFamily="34" charset="0"/>
              </a:rPr>
              <a:t>S</a:t>
            </a:r>
            <a:r>
              <a:rPr lang="en-US" sz="1200" dirty="0">
                <a:solidFill>
                  <a:srgbClr val="FF0000"/>
                </a:solidFill>
                <a:effectLst/>
                <a:ea typeface="Calibri" panose="020F0502020204030204" pitchFamily="34" charset="0"/>
              </a:rPr>
              <a:t>ignature/Principal</a:t>
            </a:r>
            <a:r>
              <a:rPr lang="en-US" sz="1200" dirty="0">
                <a:effectLst/>
                <a:ea typeface="Calibri" panose="020F0502020204030204" pitchFamily="34" charset="0"/>
              </a:rPr>
              <a:t>]</a:t>
            </a:r>
          </a:p>
          <a:p>
            <a:pPr marL="0" indent="0">
              <a:buNone/>
            </a:pPr>
            <a:endParaRPr lang="en-US" sz="1200" dirty="0"/>
          </a:p>
          <a:p>
            <a:pPr marL="0" indent="0">
              <a:buNone/>
            </a:pPr>
            <a:endParaRPr lang="en-US" sz="1200" dirty="0">
              <a:ea typeface="Aktiv Grotesk" panose="020B0504020202020204" pitchFamily="34" charset="0"/>
            </a:endParaRPr>
          </a:p>
        </p:txBody>
      </p:sp>
      <p:sp>
        <p:nvSpPr>
          <p:cNvPr id="2" name="Rectangle: Rounded Corners 1">
            <a:extLst>
              <a:ext uri="{FF2B5EF4-FFF2-40B4-BE49-F238E27FC236}">
                <a16:creationId xmlns:a16="http://schemas.microsoft.com/office/drawing/2014/main" id="{D5EFBF9A-CA33-4A0A-8863-1B3A3973886C}"/>
              </a:ext>
            </a:extLst>
          </p:cNvPr>
          <p:cNvSpPr/>
          <p:nvPr/>
        </p:nvSpPr>
        <p:spPr>
          <a:xfrm>
            <a:off x="292533" y="5296193"/>
            <a:ext cx="2670048" cy="863686"/>
          </a:xfrm>
          <a:prstGeom prst="roundRect">
            <a:avLst/>
          </a:prstGeom>
          <a:solidFill>
            <a:schemeClr val="accent3"/>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rPr>
              <a:t>Recommended use: </a:t>
            </a:r>
          </a:p>
          <a:p>
            <a:pPr marL="111125" marR="0" lvl="0" indent="-111125"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rPr>
              <a:t>For district </a:t>
            </a:r>
            <a:r>
              <a:rPr lang="en-US" sz="1200">
                <a:solidFill>
                  <a:srgbClr val="FFFFFF"/>
                </a:solidFill>
                <a:latin typeface="Arial" panose="020B0604020202020204" pitchFamily="34" charset="0"/>
                <a:cs typeface="Arial" panose="020B0604020202020204" pitchFamily="34" charset="0"/>
              </a:rPr>
              <a:t>l</a:t>
            </a:r>
            <a:r>
              <a:rPr kumimoji="0" lang="en-US" sz="1200" b="0" i="0" u="none" strike="noStrike" kern="1200" cap="none" spc="0" normalizeH="0" baseline="0" noProof="0" err="1">
                <a:ln>
                  <a:noFill/>
                </a:ln>
                <a:solidFill>
                  <a:srgbClr val="FFFFFF"/>
                </a:solidFill>
                <a:effectLst/>
                <a:uLnTx/>
                <a:uFillTx/>
                <a:latin typeface="Arial" panose="020B0604020202020204" pitchFamily="34" charset="0"/>
                <a:cs typeface="Arial" panose="020B0604020202020204" pitchFamily="34" charset="0"/>
              </a:rPr>
              <a:t>eaders</a:t>
            </a:r>
            <a:r>
              <a:rPr kumimoji="0" lang="en-US" sz="12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rPr>
              <a:t> to share with </a:t>
            </a:r>
            <a:r>
              <a:rPr lang="en-US" sz="1200">
                <a:solidFill>
                  <a:srgbClr val="FFFFFF"/>
                </a:solidFill>
                <a:latin typeface="Arial" panose="020B0604020202020204" pitchFamily="34" charset="0"/>
                <a:cs typeface="Arial" panose="020B0604020202020204" pitchFamily="34" charset="0"/>
              </a:rPr>
              <a:t>p</a:t>
            </a:r>
            <a:r>
              <a:rPr kumimoji="0" lang="en-US" sz="1200" b="0" i="0" u="none" strike="noStrike" kern="1200" cap="none" spc="0" normalizeH="0" baseline="0" noProof="0" err="1">
                <a:ln>
                  <a:noFill/>
                </a:ln>
                <a:solidFill>
                  <a:srgbClr val="FFFFFF"/>
                </a:solidFill>
                <a:effectLst/>
                <a:uLnTx/>
                <a:uFillTx/>
                <a:latin typeface="Arial" panose="020B0604020202020204" pitchFamily="34" charset="0"/>
                <a:cs typeface="Arial" panose="020B0604020202020204" pitchFamily="34" charset="0"/>
              </a:rPr>
              <a:t>rincipals</a:t>
            </a:r>
            <a:r>
              <a:rPr kumimoji="0" lang="en-US" sz="12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rPr>
              <a:t>, so principals can utilize for parent communication</a:t>
            </a:r>
          </a:p>
          <a:p>
            <a:pPr marL="111125" marR="0" lvl="0" indent="-111125"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rPr>
              <a:t>Copy and paste and personalize to fit your needs</a:t>
            </a:r>
          </a:p>
        </p:txBody>
      </p:sp>
    </p:spTree>
    <p:extLst>
      <p:ext uri="{BB962C8B-B14F-4D97-AF65-F5344CB8AC3E}">
        <p14:creationId xmlns:p14="http://schemas.microsoft.com/office/powerpoint/2010/main" val="10909700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7805F19-E250-3245-B800-4B3982339D15}"/>
              </a:ext>
            </a:extLst>
          </p:cNvPr>
          <p:cNvSpPr>
            <a:spLocks noGrp="1"/>
          </p:cNvSpPr>
          <p:nvPr>
            <p:ph type="title"/>
          </p:nvPr>
        </p:nvSpPr>
        <p:spPr>
          <a:xfrm>
            <a:off x="254729" y="598208"/>
            <a:ext cx="2869471" cy="3707092"/>
          </a:xfrm>
        </p:spPr>
        <p:txBody>
          <a:bodyPr/>
          <a:lstStyle/>
          <a:p>
            <a:r>
              <a:rPr lang="en-US" sz="3200">
                <a:solidFill>
                  <a:schemeClr val="tx2"/>
                </a:solidFill>
              </a:rPr>
              <a:t>Reminders: </a:t>
            </a:r>
            <a:br>
              <a:rPr lang="en-US" sz="3200" b="1">
                <a:solidFill>
                  <a:schemeClr val="tx2"/>
                </a:solidFill>
              </a:rPr>
            </a:br>
            <a:r>
              <a:rPr lang="en-US" sz="3200" b="1">
                <a:solidFill>
                  <a:schemeClr val="tx2"/>
                </a:solidFill>
              </a:rPr>
              <a:t>School Website </a:t>
            </a:r>
            <a:br>
              <a:rPr lang="en-US" sz="3200" b="1">
                <a:solidFill>
                  <a:schemeClr val="tx2"/>
                </a:solidFill>
              </a:rPr>
            </a:br>
            <a:r>
              <a:rPr lang="en-US" sz="3200">
                <a:solidFill>
                  <a:schemeClr val="tx2"/>
                </a:solidFill>
              </a:rPr>
              <a:t>and/or </a:t>
            </a:r>
            <a:r>
              <a:rPr lang="en-US" sz="3200" b="1">
                <a:solidFill>
                  <a:schemeClr val="tx2"/>
                </a:solidFill>
              </a:rPr>
              <a:t>Newsletter </a:t>
            </a:r>
            <a:br>
              <a:rPr lang="en-US" sz="3200" b="1">
                <a:solidFill>
                  <a:schemeClr val="tx2"/>
                </a:solidFill>
              </a:rPr>
            </a:br>
            <a:r>
              <a:rPr lang="en-US" sz="3200" b="1">
                <a:solidFill>
                  <a:schemeClr val="tx2"/>
                </a:solidFill>
              </a:rPr>
              <a:t>to AP Parents</a:t>
            </a:r>
          </a:p>
        </p:txBody>
      </p:sp>
      <p:sp>
        <p:nvSpPr>
          <p:cNvPr id="6" name="Text Placeholder 5">
            <a:extLst>
              <a:ext uri="{FF2B5EF4-FFF2-40B4-BE49-F238E27FC236}">
                <a16:creationId xmlns:a16="http://schemas.microsoft.com/office/drawing/2014/main" id="{131F6E6E-9BBF-034A-B3A5-17434B59B7F6}"/>
              </a:ext>
            </a:extLst>
          </p:cNvPr>
          <p:cNvSpPr>
            <a:spLocks noGrp="1"/>
          </p:cNvSpPr>
          <p:nvPr>
            <p:ph type="body" sz="quarter" idx="10"/>
          </p:nvPr>
        </p:nvSpPr>
        <p:spPr>
          <a:xfrm>
            <a:off x="3521096" y="484466"/>
            <a:ext cx="8416175" cy="4408714"/>
          </a:xfrm>
        </p:spPr>
        <p:txBody>
          <a:bodyPr>
            <a:noAutofit/>
          </a:bodyPr>
          <a:lstStyle/>
          <a:p>
            <a:pPr marL="0" indent="0">
              <a:buNone/>
            </a:pPr>
            <a:r>
              <a:rPr lang="en-US" sz="1400" b="1" dirty="0"/>
              <a:t>Reminders for Parents/Guardians of AP Students</a:t>
            </a:r>
          </a:p>
          <a:p>
            <a:pPr marL="0" indent="0">
              <a:buNone/>
            </a:pPr>
            <a:r>
              <a:rPr lang="en-US" sz="1400" dirty="0">
                <a:ea typeface="Calibri" panose="020F0502020204030204" pitchFamily="34" charset="0"/>
              </a:rPr>
              <a:t>If your child already signed up for AP coursework, they have more support than ever to help them learn throughout the year and prepare for AP Exams, where students have the </a:t>
            </a:r>
            <a:r>
              <a:rPr lang="en-US" sz="1400" dirty="0"/>
              <a:t>opportunity to earn college credit!</a:t>
            </a:r>
            <a:r>
              <a:rPr lang="en-US" sz="1400" dirty="0">
                <a:ea typeface="Calibri" panose="020F0502020204030204" pitchFamily="34" charset="0"/>
              </a:rPr>
              <a:t> </a:t>
            </a:r>
          </a:p>
          <a:p>
            <a:pPr marL="0" indent="0">
              <a:buNone/>
            </a:pPr>
            <a:r>
              <a:rPr lang="en-US" sz="1400" dirty="0">
                <a:ea typeface="Calibri" panose="020F0502020204030204" pitchFamily="34" charset="0"/>
              </a:rPr>
              <a:t>Our team of AP teachers remain dedicated to providing your child with a powerful learning experience this year, and because we know the importance of parent involvement, we have a few updates to help your child stay on track:</a:t>
            </a:r>
          </a:p>
          <a:p>
            <a:pPr marL="0" indent="0">
              <a:buNone/>
            </a:pPr>
            <a:endParaRPr lang="en-US" sz="1400" u="sng" dirty="0">
              <a:ea typeface="Calibri" panose="020F0502020204030204" pitchFamily="34" charset="0"/>
            </a:endParaRPr>
          </a:p>
          <a:p>
            <a:pPr>
              <a:spcBef>
                <a:spcPts val="0"/>
              </a:spcBef>
              <a:spcAft>
                <a:spcPts val="949"/>
              </a:spcAft>
            </a:pPr>
            <a:r>
              <a:rPr lang="en-US" sz="1400" dirty="0">
                <a:ea typeface="Calibri" panose="020F0502020204030204" pitchFamily="34" charset="0"/>
              </a:rPr>
              <a:t>Make sure your child uses the join code their AP teacher gives them </a:t>
            </a:r>
            <a:r>
              <a:rPr lang="en-US" sz="1400" b="1" dirty="0">
                <a:ea typeface="Calibri" panose="020F0502020204030204" pitchFamily="34" charset="0"/>
                <a:hlinkClick r:id="rId3">
                  <a:extLst>
                    <a:ext uri="{A12FA001-AC4F-418D-AE19-62706E023703}">
                      <ahyp:hlinkClr xmlns:ahyp="http://schemas.microsoft.com/office/drawing/2018/hyperlinkcolor" val="tx"/>
                    </a:ext>
                  </a:extLst>
                </a:hlinkClick>
              </a:rPr>
              <a:t>to join their class section</a:t>
            </a:r>
            <a:r>
              <a:rPr lang="en-US" sz="1400" dirty="0">
                <a:ea typeface="Calibri" panose="020F0502020204030204" pitchFamily="34" charset="0"/>
              </a:rPr>
              <a:t>. This will give them access to AP Classroom where they can practice their skills, receive feedback on their progress, and see real AP Exam questions.</a:t>
            </a:r>
            <a:r>
              <a:rPr lang="en-US" sz="1400" b="1" dirty="0">
                <a:ea typeface="Calibri" panose="020F0502020204030204" pitchFamily="34" charset="0"/>
              </a:rPr>
              <a:t> </a:t>
            </a:r>
            <a:r>
              <a:rPr lang="en-US" sz="1400" dirty="0">
                <a:ea typeface="Calibri" panose="020F0502020204030204" pitchFamily="34" charset="0"/>
              </a:rPr>
              <a:t> </a:t>
            </a:r>
          </a:p>
          <a:p>
            <a:pPr>
              <a:spcBef>
                <a:spcPts val="0"/>
              </a:spcBef>
              <a:spcAft>
                <a:spcPts val="949"/>
              </a:spcAft>
            </a:pPr>
            <a:r>
              <a:rPr lang="en-US" sz="1400" dirty="0">
                <a:ea typeface="Calibri" panose="020F0502020204030204" pitchFamily="34" charset="0"/>
              </a:rPr>
              <a:t>Remind your child to watch AP learning videos. Starting on </a:t>
            </a:r>
            <a:r>
              <a:rPr lang="en-US" sz="1400" b="1" dirty="0">
                <a:ea typeface="Calibri" panose="020F0502020204030204" pitchFamily="34" charset="0"/>
              </a:rPr>
              <a:t>September 1</a:t>
            </a:r>
            <a:r>
              <a:rPr lang="en-US" sz="1400" dirty="0">
                <a:ea typeface="Calibri" panose="020F0502020204030204" pitchFamily="34" charset="0"/>
              </a:rPr>
              <a:t>, short, on-demand learning videos called “AP Daily” will be available in AP Classroom. AP students can watch these at their own pace on a mobile device or a computer with internet access, or teachers can assign them as part of their curriculum. These are available for most courses.</a:t>
            </a:r>
          </a:p>
          <a:p>
            <a:pPr>
              <a:spcBef>
                <a:spcPts val="0"/>
              </a:spcBef>
              <a:spcAft>
                <a:spcPts val="949"/>
              </a:spcAft>
            </a:pPr>
            <a:r>
              <a:rPr lang="en-US" sz="1400" dirty="0"/>
              <a:t>Encourage your child to register for their AP Exams in the fall so that they have the chance to stand out to college admissions officers and save money on tuition with a qualifying score of three of more. </a:t>
            </a:r>
          </a:p>
          <a:p>
            <a:pPr>
              <a:spcBef>
                <a:spcPts val="0"/>
              </a:spcBef>
              <a:spcAft>
                <a:spcPts val="949"/>
              </a:spcAft>
            </a:pPr>
            <a:r>
              <a:rPr lang="en-US" sz="1400" dirty="0"/>
              <a:t>Know that May 2021 AP Exams will cover the full course scope and content because colleges expect it. And if our school buildings are closed in May 2021 due to safety concerns, the AP Program will provide a contingency option for AP Exam testing. We expect to know more about this in early 2021.</a:t>
            </a:r>
          </a:p>
        </p:txBody>
      </p:sp>
      <p:sp>
        <p:nvSpPr>
          <p:cNvPr id="4" name="Rectangle: Rounded Corners 3">
            <a:extLst>
              <a:ext uri="{FF2B5EF4-FFF2-40B4-BE49-F238E27FC236}">
                <a16:creationId xmlns:a16="http://schemas.microsoft.com/office/drawing/2014/main" id="{8957720D-1AED-4197-85EE-4131DD95FCE7}"/>
              </a:ext>
            </a:extLst>
          </p:cNvPr>
          <p:cNvSpPr/>
          <p:nvPr/>
        </p:nvSpPr>
        <p:spPr>
          <a:xfrm>
            <a:off x="146445" y="4590716"/>
            <a:ext cx="2670048" cy="2146300"/>
          </a:xfrm>
          <a:prstGeom prst="round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rPr>
              <a:t>Recommended use: </a:t>
            </a:r>
          </a:p>
          <a:p>
            <a:pPr marL="111125" marR="0" lvl="0" indent="-111125"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rPr>
              <a:t>For district </a:t>
            </a:r>
            <a:r>
              <a:rPr lang="en-US" sz="1200">
                <a:solidFill>
                  <a:srgbClr val="FFFFFF"/>
                </a:solidFill>
                <a:latin typeface="Arial" panose="020B0604020202020204" pitchFamily="34" charset="0"/>
                <a:cs typeface="Arial" panose="020B0604020202020204" pitchFamily="34" charset="0"/>
              </a:rPr>
              <a:t>l</a:t>
            </a:r>
            <a:r>
              <a:rPr kumimoji="0" lang="en-US" sz="1200" b="0" i="0" u="none" strike="noStrike" kern="1200" cap="none" spc="0" normalizeH="0" baseline="0" noProof="0" err="1">
                <a:ln>
                  <a:noFill/>
                </a:ln>
                <a:solidFill>
                  <a:srgbClr val="FFFFFF"/>
                </a:solidFill>
                <a:effectLst/>
                <a:uLnTx/>
                <a:uFillTx/>
                <a:latin typeface="Arial" panose="020B0604020202020204" pitchFamily="34" charset="0"/>
                <a:cs typeface="Arial" panose="020B0604020202020204" pitchFamily="34" charset="0"/>
              </a:rPr>
              <a:t>eaders</a:t>
            </a:r>
            <a:r>
              <a:rPr kumimoji="0" lang="en-US" sz="12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rPr>
              <a:t> to share with principals, so principals can post to their school website or place in their school newsletter to parents</a:t>
            </a:r>
          </a:p>
          <a:p>
            <a:pPr marL="111125" marR="0" lvl="0" indent="-111125"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rPr>
              <a:t>Copy and paste and personalize to fit your needs</a:t>
            </a:r>
          </a:p>
        </p:txBody>
      </p:sp>
    </p:spTree>
    <p:extLst>
      <p:ext uri="{BB962C8B-B14F-4D97-AF65-F5344CB8AC3E}">
        <p14:creationId xmlns:p14="http://schemas.microsoft.com/office/powerpoint/2010/main" val="37703250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B547013-FEBA-7A40-B95D-E1F627A6EEAA}"/>
              </a:ext>
            </a:extLst>
          </p:cNvPr>
          <p:cNvSpPr>
            <a:spLocks noGrp="1"/>
          </p:cNvSpPr>
          <p:nvPr>
            <p:ph type="title"/>
          </p:nvPr>
        </p:nvSpPr>
        <p:spPr/>
        <p:txBody>
          <a:bodyPr/>
          <a:lstStyle/>
          <a:p>
            <a:endParaRPr lang="en-US"/>
          </a:p>
        </p:txBody>
      </p:sp>
      <p:sp>
        <p:nvSpPr>
          <p:cNvPr id="4" name="Rectangle 4">
            <a:extLst>
              <a:ext uri="{FF2B5EF4-FFF2-40B4-BE49-F238E27FC236}">
                <a16:creationId xmlns:a16="http://schemas.microsoft.com/office/drawing/2014/main" id="{4432D554-48C8-8B4F-9379-A1D1369FF422}"/>
              </a:ext>
            </a:extLst>
          </p:cNvPr>
          <p:cNvSpPr/>
          <p:nvPr/>
        </p:nvSpPr>
        <p:spPr>
          <a:xfrm>
            <a:off x="168837" y="173196"/>
            <a:ext cx="11851363" cy="651161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itle 3">
            <a:extLst>
              <a:ext uri="{FF2B5EF4-FFF2-40B4-BE49-F238E27FC236}">
                <a16:creationId xmlns:a16="http://schemas.microsoft.com/office/drawing/2014/main" id="{C71B578C-FE82-584B-9E19-E00B17D05E21}"/>
              </a:ext>
            </a:extLst>
          </p:cNvPr>
          <p:cNvSpPr txBox="1">
            <a:spLocks/>
          </p:cNvSpPr>
          <p:nvPr/>
        </p:nvSpPr>
        <p:spPr bwMode="gray">
          <a:xfrm>
            <a:off x="172973" y="3484449"/>
            <a:ext cx="11847228" cy="3200356"/>
          </a:xfrm>
          <a:prstGeom prst="rect">
            <a:avLst/>
          </a:prstGeom>
          <a:noFill/>
          <a:ln w="9525">
            <a:noFill/>
            <a:miter lim="800000"/>
            <a:headEnd/>
            <a:tailEnd/>
          </a:ln>
          <a:effectLst/>
        </p:spPr>
        <p:txBody>
          <a:bodyPr vert="horz" wrap="square" lIns="0" tIns="0" rIns="71999" bIns="0" numCol="1" anchor="t" anchorCtr="0" compatLnSpc="1">
            <a:prstTxWarp prst="textNoShape">
              <a:avLst/>
            </a:prstTxWarp>
          </a:bodyPr>
          <a:lstStyle>
            <a:lvl1pPr algn="l" defTabSz="931655" rtl="0" eaLnBrk="1" latinLnBrk="0" hangingPunct="1">
              <a:spcBef>
                <a:spcPct val="0"/>
              </a:spcBef>
              <a:buNone/>
              <a:defRPr sz="3419" kern="1200">
                <a:solidFill>
                  <a:schemeClr val="tx1"/>
                </a:solidFill>
                <a:latin typeface="+mj-lt"/>
                <a:ea typeface="+mj-ea"/>
                <a:cs typeface="+mj-cs"/>
              </a:defRPr>
            </a:lvl1pPr>
          </a:lstStyle>
          <a:p>
            <a:pPr marL="0" marR="0" lvl="0" indent="0" algn="ctr" defTabSz="1024034" rtl="0" eaLnBrk="1" fontAlgn="auto" latinLnBrk="0" hangingPunct="1">
              <a:lnSpc>
                <a:spcPct val="100000"/>
              </a:lnSpc>
              <a:spcBef>
                <a:spcPct val="0"/>
              </a:spcBef>
              <a:spcAft>
                <a:spcPts val="0"/>
              </a:spcAft>
              <a:buClrTx/>
              <a:buSzTx/>
              <a:buFontTx/>
              <a:buNone/>
              <a:tabLst/>
              <a:defRPr/>
            </a:pPr>
            <a:r>
              <a:rPr kumimoji="0" lang="en-US" sz="4200" b="0" i="0" u="none" strike="noStrike" kern="1200" cap="none" spc="0" normalizeH="0" baseline="0" noProof="0">
                <a:ln>
                  <a:noFill/>
                </a:ln>
                <a:solidFill>
                  <a:srgbClr val="FFFFFF"/>
                </a:solidFill>
                <a:effectLst/>
                <a:uLnTx/>
                <a:uFillTx/>
                <a:latin typeface="Arial" panose="020B0604020202020204" pitchFamily="34" charset="0"/>
                <a:ea typeface="+mj-ea"/>
                <a:cs typeface="+mj-cs"/>
              </a:rPr>
              <a:t>Voicemail and Text Content </a:t>
            </a:r>
          </a:p>
          <a:p>
            <a:pPr marL="0" marR="0" lvl="0" indent="0" algn="ctr" defTabSz="1024034" rtl="0" eaLnBrk="1" fontAlgn="auto" latinLnBrk="0" hangingPunct="1">
              <a:lnSpc>
                <a:spcPct val="100000"/>
              </a:lnSpc>
              <a:spcBef>
                <a:spcPct val="0"/>
              </a:spcBef>
              <a:spcAft>
                <a:spcPts val="0"/>
              </a:spcAft>
              <a:buClrTx/>
              <a:buSzTx/>
              <a:buFontTx/>
              <a:buNone/>
              <a:tabLst/>
              <a:defRPr/>
            </a:pPr>
            <a:r>
              <a:rPr kumimoji="0" lang="en-US" sz="3000" b="0" i="0" u="none" strike="noStrike" kern="1200" cap="none" spc="0" normalizeH="0" baseline="0" noProof="0">
                <a:ln>
                  <a:noFill/>
                </a:ln>
                <a:solidFill>
                  <a:srgbClr val="FFFFFF"/>
                </a:solidFill>
                <a:effectLst/>
                <a:uLnTx/>
                <a:uFillTx/>
                <a:latin typeface="Arial" panose="020B0604020202020204" pitchFamily="34" charset="0"/>
                <a:ea typeface="+mj-ea"/>
                <a:cs typeface="+mj-cs"/>
              </a:rPr>
              <a:t>for districts and schools to communicate                                                   with parents and students</a:t>
            </a:r>
          </a:p>
        </p:txBody>
      </p:sp>
      <p:sp>
        <p:nvSpPr>
          <p:cNvPr id="12" name="Rectangle 16">
            <a:extLst>
              <a:ext uri="{FF2B5EF4-FFF2-40B4-BE49-F238E27FC236}">
                <a16:creationId xmlns:a16="http://schemas.microsoft.com/office/drawing/2014/main" id="{5AA083EF-1EAD-0C4C-8D93-AF7BCACA8679}"/>
              </a:ext>
            </a:extLst>
          </p:cNvPr>
          <p:cNvSpPr/>
          <p:nvPr/>
        </p:nvSpPr>
        <p:spPr>
          <a:xfrm>
            <a:off x="1981257" y="3284101"/>
            <a:ext cx="8229487" cy="13517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68029"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DCDCDC"/>
              </a:solidFill>
              <a:effectLst/>
              <a:uLnTx/>
              <a:uFillTx/>
              <a:latin typeface="Roboto"/>
              <a:ea typeface="+mn-ea"/>
              <a:cs typeface="+mn-cs"/>
            </a:endParaRPr>
          </a:p>
        </p:txBody>
      </p:sp>
      <p:pic>
        <p:nvPicPr>
          <p:cNvPr id="7" name="Picture 6" descr="A close up of a logo&#10;&#10;Description automatically generated">
            <a:extLst>
              <a:ext uri="{FF2B5EF4-FFF2-40B4-BE49-F238E27FC236}">
                <a16:creationId xmlns:a16="http://schemas.microsoft.com/office/drawing/2014/main" id="{A9EC2750-67D0-604E-845F-DA7FCF7453B4}"/>
              </a:ext>
            </a:extLst>
          </p:cNvPr>
          <p:cNvPicPr>
            <a:picLocks noChangeAspect="1"/>
          </p:cNvPicPr>
          <p:nvPr/>
        </p:nvPicPr>
        <p:blipFill>
          <a:blip r:embed="rId3"/>
          <a:stretch>
            <a:fillRect/>
          </a:stretch>
        </p:blipFill>
        <p:spPr>
          <a:xfrm>
            <a:off x="5022849" y="951568"/>
            <a:ext cx="1953407" cy="1953407"/>
          </a:xfrm>
          <a:prstGeom prst="rect">
            <a:avLst/>
          </a:prstGeom>
        </p:spPr>
      </p:pic>
    </p:spTree>
    <p:extLst>
      <p:ext uri="{BB962C8B-B14F-4D97-AF65-F5344CB8AC3E}">
        <p14:creationId xmlns:p14="http://schemas.microsoft.com/office/powerpoint/2010/main" val="26929372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8"/>
          <p:cNvSpPr>
            <a:spLocks noGrp="1"/>
          </p:cNvSpPr>
          <p:nvPr>
            <p:ph type="title"/>
          </p:nvPr>
        </p:nvSpPr>
        <p:spPr>
          <a:xfrm>
            <a:off x="382176" y="573123"/>
            <a:ext cx="6722515" cy="413175"/>
          </a:xfrm>
        </p:spPr>
        <p:txBody>
          <a:bodyPr/>
          <a:lstStyle/>
          <a:p>
            <a:r>
              <a:rPr lang="en-US" b="1">
                <a:solidFill>
                  <a:schemeClr val="tx2"/>
                </a:solidFill>
              </a:rPr>
              <a:t>Voicemail to </a:t>
            </a:r>
            <a:br>
              <a:rPr lang="en-US" b="1">
                <a:solidFill>
                  <a:schemeClr val="tx2"/>
                </a:solidFill>
              </a:rPr>
            </a:br>
            <a:r>
              <a:rPr lang="en-US" b="1">
                <a:solidFill>
                  <a:schemeClr val="tx2"/>
                </a:solidFill>
              </a:rPr>
              <a:t>Parents</a:t>
            </a:r>
          </a:p>
        </p:txBody>
      </p:sp>
      <p:sp>
        <p:nvSpPr>
          <p:cNvPr id="3" name="Rectangle 2"/>
          <p:cNvSpPr/>
          <p:nvPr/>
        </p:nvSpPr>
        <p:spPr>
          <a:xfrm>
            <a:off x="3904290" y="737915"/>
            <a:ext cx="3636361" cy="496765"/>
          </a:xfrm>
          <a:prstGeom prst="rect">
            <a:avLst/>
          </a:prstGeom>
        </p:spPr>
        <p:txBody>
          <a:bodyPr wrap="square" lIns="0">
            <a:noAutofit/>
          </a:bodyPr>
          <a:lstStyle/>
          <a:p>
            <a:pPr marL="0" marR="0" lvl="0" indent="0" algn="l" defTabSz="868131" rtl="0" eaLnBrk="1" fontAlgn="auto" latinLnBrk="0" hangingPunct="1">
              <a:lnSpc>
                <a:spcPct val="100000"/>
              </a:lnSpc>
              <a:spcBef>
                <a:spcPts val="0"/>
              </a:spcBef>
              <a:spcAft>
                <a:spcPts val="0"/>
              </a:spcAft>
              <a:buClrTx/>
              <a:buSzTx/>
              <a:buFontTx/>
              <a:buNone/>
              <a:tabLst/>
              <a:defRPr/>
            </a:pPr>
            <a:r>
              <a:rPr kumimoji="0" lang="en-US" sz="1614" b="0" i="0" u="none" strike="noStrike" kern="1200" cap="none" spc="0" normalizeH="0" baseline="0" noProof="0">
                <a:ln>
                  <a:noFill/>
                </a:ln>
                <a:solidFill>
                  <a:srgbClr val="1E1E1E"/>
                </a:solidFill>
                <a:effectLst/>
                <a:uLnTx/>
                <a:uFillTx/>
                <a:latin typeface="Arial" panose="020B0604020202020204" pitchFamily="34" charset="0"/>
                <a:ea typeface="+mn-ea"/>
                <a:cs typeface="+mn-cs"/>
              </a:rPr>
              <a:t>Congratulations! Your child is starting their year strong with AP. Make sure they use the join code their AP teacher provides them so that they have access to all the online resources in AP Classroom. Make sure they visit myap.collegeboard.org to take the next step.</a:t>
            </a:r>
          </a:p>
        </p:txBody>
      </p:sp>
      <p:sp>
        <p:nvSpPr>
          <p:cNvPr id="5" name="Rectangle 4"/>
          <p:cNvSpPr/>
          <p:nvPr/>
        </p:nvSpPr>
        <p:spPr>
          <a:xfrm>
            <a:off x="3591551" y="737915"/>
            <a:ext cx="605381" cy="443070"/>
          </a:xfrm>
          <a:prstGeom prst="rect">
            <a:avLst/>
          </a:prstGeom>
        </p:spPr>
        <p:txBody>
          <a:bodyPr wrap="square" lIns="0">
            <a:spAutoFit/>
          </a:bodyPr>
          <a:lstStyle/>
          <a:p>
            <a:pPr marL="0" marR="0" lvl="0" indent="0" algn="l" defTabSz="868131" rtl="0" eaLnBrk="1" fontAlgn="auto" latinLnBrk="0" hangingPunct="1">
              <a:lnSpc>
                <a:spcPct val="100000"/>
              </a:lnSpc>
              <a:spcBef>
                <a:spcPts val="0"/>
              </a:spcBef>
              <a:spcAft>
                <a:spcPts val="0"/>
              </a:spcAft>
              <a:buClrTx/>
              <a:buSzTx/>
              <a:buFontTx/>
              <a:buNone/>
              <a:tabLst/>
              <a:defRPr/>
            </a:pPr>
            <a:r>
              <a:rPr kumimoji="0" lang="en-US" sz="2279" b="1" i="0" u="none" strike="noStrike" kern="1200" cap="none" spc="0" normalizeH="0" baseline="0" noProof="0">
                <a:ln>
                  <a:noFill/>
                </a:ln>
                <a:solidFill>
                  <a:srgbClr val="009CDE"/>
                </a:solidFill>
                <a:effectLst/>
                <a:uLnTx/>
                <a:uFillTx/>
                <a:latin typeface="Arial" panose="020B0604020202020204" pitchFamily="34" charset="0"/>
                <a:ea typeface="+mn-ea"/>
                <a:cs typeface="+mn-cs"/>
              </a:rPr>
              <a:t>1</a:t>
            </a:r>
          </a:p>
        </p:txBody>
      </p:sp>
      <p:sp>
        <p:nvSpPr>
          <p:cNvPr id="6" name="Rectangle 5"/>
          <p:cNvSpPr/>
          <p:nvPr/>
        </p:nvSpPr>
        <p:spPr>
          <a:xfrm>
            <a:off x="8173462" y="737915"/>
            <a:ext cx="3636361" cy="806371"/>
          </a:xfrm>
          <a:prstGeom prst="rect">
            <a:avLst/>
          </a:prstGeom>
        </p:spPr>
        <p:txBody>
          <a:bodyPr wrap="square" lIns="0">
            <a:noAutofit/>
          </a:bodyPr>
          <a:lstStyle/>
          <a:p>
            <a:pPr marL="0" marR="0" lvl="0" indent="0" algn="l" defTabSz="868131" rtl="0" eaLnBrk="1" fontAlgn="auto" latinLnBrk="0" hangingPunct="1">
              <a:lnSpc>
                <a:spcPct val="100000"/>
              </a:lnSpc>
              <a:spcBef>
                <a:spcPts val="0"/>
              </a:spcBef>
              <a:spcAft>
                <a:spcPts val="0"/>
              </a:spcAft>
              <a:buClrTx/>
              <a:buSzTx/>
              <a:buFontTx/>
              <a:buNone/>
              <a:tabLst/>
              <a:defRPr/>
            </a:pPr>
            <a:r>
              <a:rPr kumimoji="0" lang="en-US" sz="1614" b="0" i="0" u="none" strike="noStrike" kern="1200" cap="none" spc="0" normalizeH="0" baseline="0" noProof="0">
                <a:ln>
                  <a:noFill/>
                </a:ln>
                <a:solidFill>
                  <a:srgbClr val="1E1E1E"/>
                </a:solidFill>
                <a:effectLst/>
                <a:uLnTx/>
                <a:uFillTx/>
                <a:latin typeface="Arial" panose="020B0604020202020204" pitchFamily="34" charset="0"/>
                <a:ea typeface="+mn-ea"/>
                <a:cs typeface="+mn-cs"/>
              </a:rPr>
              <a:t>Have your </a:t>
            </a:r>
            <a:r>
              <a:rPr lang="en-US" sz="1614">
                <a:solidFill>
                  <a:srgbClr val="1E1E1E"/>
                </a:solidFill>
                <a:latin typeface="Arial" panose="020B0604020202020204" pitchFamily="34" charset="0"/>
              </a:rPr>
              <a:t>children</a:t>
            </a:r>
            <a:r>
              <a:rPr kumimoji="0" lang="en-US" sz="1614" b="0" i="0" u="none" strike="noStrike" kern="1200" cap="none" spc="0" normalizeH="0" baseline="0" noProof="0">
                <a:ln>
                  <a:noFill/>
                </a:ln>
                <a:solidFill>
                  <a:srgbClr val="1E1E1E"/>
                </a:solidFill>
                <a:effectLst/>
                <a:uLnTx/>
                <a:uFillTx/>
                <a:latin typeface="Arial" panose="020B0604020202020204" pitchFamily="34" charset="0"/>
                <a:ea typeface="+mn-ea"/>
                <a:cs typeface="+mn-cs"/>
              </a:rPr>
              <a:t> been taking advantage of AP Daily in AP Classroom? These short, mobile-friendly AP videos help </a:t>
            </a:r>
            <a:r>
              <a:rPr lang="en-US" sz="1614">
                <a:solidFill>
                  <a:srgbClr val="1E1E1E"/>
                </a:solidFill>
                <a:latin typeface="Arial" panose="020B0604020202020204" pitchFamily="34" charset="0"/>
              </a:rPr>
              <a:t>them </a:t>
            </a:r>
            <a:r>
              <a:rPr kumimoji="0" lang="en-US" sz="1614" b="0" i="0" u="none" strike="noStrike" kern="1200" cap="none" spc="0" normalizeH="0" baseline="0" noProof="0">
                <a:ln>
                  <a:noFill/>
                </a:ln>
                <a:solidFill>
                  <a:srgbClr val="1E1E1E"/>
                </a:solidFill>
                <a:effectLst/>
                <a:uLnTx/>
                <a:uFillTx/>
                <a:latin typeface="Arial" panose="020B0604020202020204" pitchFamily="34" charset="0"/>
                <a:ea typeface="+mn-ea"/>
                <a:cs typeface="+mn-cs"/>
              </a:rPr>
              <a:t>stay on track throughout their AP course. Make sure they visit myap.collegeboard.org to tune in.</a:t>
            </a:r>
          </a:p>
        </p:txBody>
      </p:sp>
      <p:sp>
        <p:nvSpPr>
          <p:cNvPr id="7" name="Rectangle 6"/>
          <p:cNvSpPr/>
          <p:nvPr/>
        </p:nvSpPr>
        <p:spPr>
          <a:xfrm>
            <a:off x="7870488" y="737915"/>
            <a:ext cx="476656" cy="445855"/>
          </a:xfrm>
          <a:prstGeom prst="rect">
            <a:avLst/>
          </a:prstGeom>
        </p:spPr>
        <p:txBody>
          <a:bodyPr wrap="square" lIns="0">
            <a:spAutoFit/>
          </a:bodyPr>
          <a:lstStyle/>
          <a:p>
            <a:pPr marL="0" marR="0" lvl="0" indent="0" algn="l" defTabSz="868131" rtl="0" eaLnBrk="1" fontAlgn="auto" latinLnBrk="0" hangingPunct="1">
              <a:lnSpc>
                <a:spcPct val="100000"/>
              </a:lnSpc>
              <a:spcBef>
                <a:spcPts val="0"/>
              </a:spcBef>
              <a:spcAft>
                <a:spcPts val="0"/>
              </a:spcAft>
              <a:buClrTx/>
              <a:buSzTx/>
              <a:buFontTx/>
              <a:buNone/>
              <a:tabLst/>
              <a:defRPr/>
            </a:pPr>
            <a:r>
              <a:rPr kumimoji="0" lang="en-US" sz="2279" b="1" i="0" u="none" strike="noStrike" kern="1200" cap="none" spc="0" normalizeH="0" baseline="0" noProof="0">
                <a:ln>
                  <a:noFill/>
                </a:ln>
                <a:solidFill>
                  <a:srgbClr val="009CDE"/>
                </a:solidFill>
                <a:effectLst/>
                <a:uLnTx/>
                <a:uFillTx/>
                <a:latin typeface="Arial" panose="020B0604020202020204" pitchFamily="34" charset="0"/>
                <a:ea typeface="+mn-ea"/>
                <a:cs typeface="+mn-cs"/>
              </a:rPr>
              <a:t>2</a:t>
            </a:r>
          </a:p>
        </p:txBody>
      </p:sp>
      <p:sp>
        <p:nvSpPr>
          <p:cNvPr id="9" name="Rectangle 8"/>
          <p:cNvSpPr/>
          <p:nvPr/>
        </p:nvSpPr>
        <p:spPr>
          <a:xfrm>
            <a:off x="3601600" y="3435642"/>
            <a:ext cx="605381" cy="443070"/>
          </a:xfrm>
          <a:prstGeom prst="rect">
            <a:avLst/>
          </a:prstGeom>
        </p:spPr>
        <p:txBody>
          <a:bodyPr wrap="square" lIns="0">
            <a:spAutoFit/>
          </a:bodyPr>
          <a:lstStyle/>
          <a:p>
            <a:pPr marL="0" marR="0" lvl="0" indent="0" algn="l" defTabSz="868131" rtl="0" eaLnBrk="1" fontAlgn="auto" latinLnBrk="0" hangingPunct="1">
              <a:lnSpc>
                <a:spcPct val="100000"/>
              </a:lnSpc>
              <a:spcBef>
                <a:spcPts val="0"/>
              </a:spcBef>
              <a:spcAft>
                <a:spcPts val="0"/>
              </a:spcAft>
              <a:buClrTx/>
              <a:buSzTx/>
              <a:buFontTx/>
              <a:buNone/>
              <a:tabLst/>
              <a:defRPr/>
            </a:pPr>
            <a:r>
              <a:rPr kumimoji="0" lang="en-US" sz="2279" b="1" i="0" u="none" strike="noStrike" kern="1200" cap="none" spc="0" normalizeH="0" baseline="0" noProof="0">
                <a:ln>
                  <a:noFill/>
                </a:ln>
                <a:solidFill>
                  <a:srgbClr val="009CDE"/>
                </a:solidFill>
                <a:effectLst/>
                <a:uLnTx/>
                <a:uFillTx/>
                <a:latin typeface="Arial" panose="020B0604020202020204" pitchFamily="34" charset="0"/>
                <a:ea typeface="+mn-ea"/>
                <a:cs typeface="+mn-cs"/>
              </a:rPr>
              <a:t>3</a:t>
            </a:r>
          </a:p>
        </p:txBody>
      </p:sp>
      <p:sp>
        <p:nvSpPr>
          <p:cNvPr id="10" name="Rectangle 9"/>
          <p:cNvSpPr/>
          <p:nvPr/>
        </p:nvSpPr>
        <p:spPr>
          <a:xfrm>
            <a:off x="8203913" y="3435642"/>
            <a:ext cx="3636361" cy="806370"/>
          </a:xfrm>
          <a:prstGeom prst="rect">
            <a:avLst/>
          </a:prstGeom>
        </p:spPr>
        <p:txBody>
          <a:bodyPr wrap="square" lIns="0">
            <a:noAutofit/>
          </a:bodyPr>
          <a:lstStyle/>
          <a:p>
            <a:pPr marL="0" marR="0" lvl="0" indent="0" algn="l" defTabSz="868131" rtl="0" eaLnBrk="1" fontAlgn="auto" latinLnBrk="0" hangingPunct="1">
              <a:lnSpc>
                <a:spcPct val="100000"/>
              </a:lnSpc>
              <a:spcBef>
                <a:spcPts val="0"/>
              </a:spcBef>
              <a:spcAft>
                <a:spcPts val="0"/>
              </a:spcAft>
              <a:buClrTx/>
              <a:buSzTx/>
              <a:buFontTx/>
              <a:buNone/>
              <a:tabLst/>
              <a:defRPr/>
            </a:pPr>
            <a:r>
              <a:rPr kumimoji="0" lang="en-US" sz="1614" b="0" i="0" u="none" strike="noStrike" kern="1200" cap="none" spc="0" normalizeH="0" baseline="0" noProof="0">
                <a:ln>
                  <a:noFill/>
                </a:ln>
                <a:solidFill>
                  <a:srgbClr val="1E1E1E"/>
                </a:solidFill>
                <a:effectLst/>
                <a:uLnTx/>
                <a:uFillTx/>
                <a:latin typeface="Arial" panose="020B0604020202020204" pitchFamily="34" charset="0"/>
                <a:ea typeface="+mn-ea"/>
                <a:cs typeface="+mn-cs"/>
              </a:rPr>
              <a:t>Reminder: the deadline for AP students to use their AP Classroom join codes and join their teacher’s online class sections is [</a:t>
            </a:r>
            <a:r>
              <a:rPr kumimoji="0" lang="en-US" sz="1614" b="0" i="0" u="none" strike="noStrike" kern="1200" cap="none" spc="0" normalizeH="0" baseline="0" noProof="0">
                <a:ln>
                  <a:noFill/>
                </a:ln>
                <a:solidFill>
                  <a:srgbClr val="FF0000"/>
                </a:solidFill>
                <a:effectLst/>
                <a:uLnTx/>
                <a:uFillTx/>
                <a:latin typeface="Arial" panose="020B0604020202020204" pitchFamily="34" charset="0"/>
                <a:ea typeface="+mn-ea"/>
                <a:cs typeface="+mn-cs"/>
              </a:rPr>
              <a:t>date</a:t>
            </a:r>
            <a:r>
              <a:rPr kumimoji="0" lang="en-US" sz="1614" b="0" i="0" u="none" strike="noStrike" kern="1200" cap="none" spc="0" normalizeH="0" baseline="0" noProof="0">
                <a:ln>
                  <a:noFill/>
                </a:ln>
                <a:solidFill>
                  <a:srgbClr val="1E1E1E"/>
                </a:solidFill>
                <a:effectLst/>
                <a:uLnTx/>
                <a:uFillTx/>
                <a:latin typeface="Arial" panose="020B0604020202020204" pitchFamily="34" charset="0"/>
                <a:ea typeface="+mn-ea"/>
                <a:cs typeface="+mn-cs"/>
              </a:rPr>
              <a:t>]. The deadline for students to tell us they’re registering for their 2021 AP Exam is [</a:t>
            </a:r>
            <a:r>
              <a:rPr kumimoji="0" lang="en-US" sz="1614" b="0" i="0" u="none" strike="noStrike" kern="1200" cap="none" spc="0" normalizeH="0" baseline="0" noProof="0">
                <a:ln>
                  <a:noFill/>
                </a:ln>
                <a:solidFill>
                  <a:srgbClr val="FF0000"/>
                </a:solidFill>
                <a:effectLst/>
                <a:uLnTx/>
                <a:uFillTx/>
                <a:latin typeface="Arial" panose="020B0604020202020204" pitchFamily="34" charset="0"/>
                <a:ea typeface="+mn-ea"/>
                <a:cs typeface="+mn-cs"/>
              </a:rPr>
              <a:t>date</a:t>
            </a:r>
            <a:r>
              <a:rPr kumimoji="0" lang="en-US" sz="1614" b="0" i="0" u="none" strike="noStrike" kern="1200" cap="none" spc="0" normalizeH="0" baseline="0" noProof="0">
                <a:ln>
                  <a:noFill/>
                </a:ln>
                <a:solidFill>
                  <a:srgbClr val="1E1E1E"/>
                </a:solidFill>
                <a:effectLst/>
                <a:uLnTx/>
                <a:uFillTx/>
                <a:latin typeface="Arial" panose="020B0604020202020204" pitchFamily="34" charset="0"/>
                <a:ea typeface="+mn-ea"/>
                <a:cs typeface="+mn-cs"/>
              </a:rPr>
              <a:t>]. </a:t>
            </a:r>
          </a:p>
        </p:txBody>
      </p:sp>
      <p:sp>
        <p:nvSpPr>
          <p:cNvPr id="11" name="Rectangle 10"/>
          <p:cNvSpPr/>
          <p:nvPr/>
        </p:nvSpPr>
        <p:spPr>
          <a:xfrm>
            <a:off x="7870488" y="3396796"/>
            <a:ext cx="605381" cy="443070"/>
          </a:xfrm>
          <a:prstGeom prst="rect">
            <a:avLst/>
          </a:prstGeom>
        </p:spPr>
        <p:txBody>
          <a:bodyPr wrap="square" lIns="0">
            <a:spAutoFit/>
          </a:bodyPr>
          <a:lstStyle/>
          <a:p>
            <a:pPr marL="0" marR="0" lvl="0" indent="0" algn="l" defTabSz="868131" rtl="0" eaLnBrk="1" fontAlgn="auto" latinLnBrk="0" hangingPunct="1">
              <a:lnSpc>
                <a:spcPct val="100000"/>
              </a:lnSpc>
              <a:spcBef>
                <a:spcPts val="0"/>
              </a:spcBef>
              <a:spcAft>
                <a:spcPts val="0"/>
              </a:spcAft>
              <a:buClrTx/>
              <a:buSzTx/>
              <a:buFontTx/>
              <a:buNone/>
              <a:tabLst/>
              <a:defRPr/>
            </a:pPr>
            <a:r>
              <a:rPr kumimoji="0" lang="en-US" sz="2279" b="1" i="0" u="none" strike="noStrike" kern="1200" cap="none" spc="0" normalizeH="0" baseline="0" noProof="0">
                <a:ln>
                  <a:noFill/>
                </a:ln>
                <a:solidFill>
                  <a:srgbClr val="009CDE"/>
                </a:solidFill>
                <a:effectLst/>
                <a:uLnTx/>
                <a:uFillTx/>
                <a:latin typeface="Arial" panose="020B0604020202020204" pitchFamily="34" charset="0"/>
                <a:ea typeface="+mn-ea"/>
                <a:cs typeface="+mn-cs"/>
              </a:rPr>
              <a:t>4</a:t>
            </a:r>
          </a:p>
        </p:txBody>
      </p:sp>
      <p:sp>
        <p:nvSpPr>
          <p:cNvPr id="4" name="BainBulletsConfiguration" hidden="1"/>
          <p:cNvSpPr txBox="1"/>
          <p:nvPr/>
        </p:nvSpPr>
        <p:spPr>
          <a:xfrm>
            <a:off x="12058" y="12105"/>
            <a:ext cx="8440499" cy="83638"/>
          </a:xfrm>
          <a:prstGeom prst="rect">
            <a:avLst/>
          </a:prstGeom>
          <a:noFill/>
        </p:spPr>
        <p:txBody>
          <a:bodyPr vert="horz" wrap="square" lIns="34180" tIns="34180" rIns="34180" bIns="34180" rtlCol="0">
            <a:spAutoFit/>
          </a:bodyPr>
          <a:lstStyle/>
          <a:p>
            <a:pPr marL="0" marR="0" lvl="0" indent="0" algn="l" defTabSz="868131" rtl="0" eaLnBrk="1" fontAlgn="auto" latinLnBrk="0" hangingPunct="1">
              <a:lnSpc>
                <a:spcPct val="100000"/>
              </a:lnSpc>
              <a:spcBef>
                <a:spcPts val="0"/>
              </a:spcBef>
              <a:spcAft>
                <a:spcPts val="0"/>
              </a:spcAft>
              <a:buClrTx/>
              <a:buSzTx/>
              <a:buFontTx/>
              <a:buNone/>
              <a:tabLst/>
              <a:defRPr/>
            </a:pPr>
            <a:endParaRPr kumimoji="0" lang="en-US" sz="100" b="0" i="0" u="none" strike="noStrike" kern="1200" cap="none" spc="0" normalizeH="0" baseline="0" noProof="0">
              <a:ln>
                <a:noFill/>
              </a:ln>
              <a:solidFill>
                <a:srgbClr val="FFFFFF"/>
              </a:solidFill>
              <a:effectLst/>
              <a:uLnTx/>
              <a:uFillTx/>
              <a:latin typeface="Roboto"/>
              <a:ea typeface="+mn-ea"/>
              <a:cs typeface="+mn-cs"/>
            </a:endParaRPr>
          </a:p>
        </p:txBody>
      </p:sp>
      <p:sp>
        <p:nvSpPr>
          <p:cNvPr id="21" name="Rectangle 20">
            <a:extLst>
              <a:ext uri="{FF2B5EF4-FFF2-40B4-BE49-F238E27FC236}">
                <a16:creationId xmlns:a16="http://schemas.microsoft.com/office/drawing/2014/main" id="{5C56C31C-882A-4C09-AFF7-CE5B754D6A3E}"/>
              </a:ext>
            </a:extLst>
          </p:cNvPr>
          <p:cNvSpPr/>
          <p:nvPr/>
        </p:nvSpPr>
        <p:spPr>
          <a:xfrm>
            <a:off x="3904290" y="3442649"/>
            <a:ext cx="3636361" cy="496765"/>
          </a:xfrm>
          <a:prstGeom prst="rect">
            <a:avLst/>
          </a:prstGeom>
        </p:spPr>
        <p:txBody>
          <a:bodyPr wrap="square" lIns="0">
            <a:noAutofit/>
          </a:bodyPr>
          <a:lstStyle/>
          <a:p>
            <a:pPr marL="0" marR="0" lvl="0" indent="0" algn="l" defTabSz="868131" rtl="0" eaLnBrk="1" fontAlgn="auto" latinLnBrk="0" hangingPunct="1">
              <a:lnSpc>
                <a:spcPct val="100000"/>
              </a:lnSpc>
              <a:spcBef>
                <a:spcPts val="0"/>
              </a:spcBef>
              <a:spcAft>
                <a:spcPts val="0"/>
              </a:spcAft>
              <a:buClrTx/>
              <a:buSzTx/>
              <a:buFontTx/>
              <a:buNone/>
              <a:tabLst/>
              <a:defRPr/>
            </a:pPr>
            <a:r>
              <a:rPr kumimoji="0" lang="en-US" sz="1614" b="0" i="0" u="none" strike="noStrike" kern="1200" cap="none" spc="0" normalizeH="0" baseline="0" noProof="0">
                <a:ln>
                  <a:noFill/>
                </a:ln>
                <a:solidFill>
                  <a:srgbClr val="1E1E1E"/>
                </a:solidFill>
                <a:effectLst/>
                <a:uLnTx/>
                <a:uFillTx/>
                <a:latin typeface="Arial" panose="020B0604020202020204" pitchFamily="34" charset="0"/>
                <a:ea typeface="+mn-ea"/>
                <a:cs typeface="+mn-cs"/>
              </a:rPr>
              <a:t>Taking an AP course helps your child stand out to colleges and can earn you college credit. Be sure your </a:t>
            </a:r>
            <a:r>
              <a:rPr lang="en-US" sz="1614">
                <a:solidFill>
                  <a:srgbClr val="1E1E1E"/>
                </a:solidFill>
                <a:latin typeface="Arial" panose="020B0604020202020204" pitchFamily="34" charset="0"/>
              </a:rPr>
              <a:t>child</a:t>
            </a:r>
            <a:r>
              <a:rPr kumimoji="0" lang="en-US" sz="1614" b="0" i="0" u="none" strike="noStrike" kern="1200" cap="none" spc="0" normalizeH="0" baseline="0" noProof="0">
                <a:ln>
                  <a:noFill/>
                </a:ln>
                <a:solidFill>
                  <a:srgbClr val="1E1E1E"/>
                </a:solidFill>
                <a:effectLst/>
                <a:uLnTx/>
                <a:uFillTx/>
                <a:latin typeface="Arial" panose="020B0604020202020204" pitchFamily="34" charset="0"/>
                <a:ea typeface="+mn-ea"/>
                <a:cs typeface="+mn-cs"/>
              </a:rPr>
              <a:t> tells </a:t>
            </a:r>
            <a:r>
              <a:rPr lang="en-US" sz="1614">
                <a:solidFill>
                  <a:srgbClr val="1E1E1E"/>
                </a:solidFill>
                <a:latin typeface="Arial" panose="020B0604020202020204" pitchFamily="34" charset="0"/>
              </a:rPr>
              <a:t>their </a:t>
            </a:r>
            <a:r>
              <a:rPr kumimoji="0" lang="en-US" sz="1614" b="0" i="0" u="none" strike="noStrike" kern="1200" cap="none" spc="0" normalizeH="0" baseline="0" noProof="0">
                <a:ln>
                  <a:noFill/>
                </a:ln>
                <a:solidFill>
                  <a:srgbClr val="1E1E1E"/>
                </a:solidFill>
                <a:effectLst/>
                <a:uLnTx/>
                <a:uFillTx/>
                <a:latin typeface="Arial" panose="020B0604020202020204" pitchFamily="34" charset="0"/>
                <a:ea typeface="+mn-ea"/>
                <a:cs typeface="+mn-cs"/>
              </a:rPr>
              <a:t>AP coordinator </a:t>
            </a:r>
            <a:r>
              <a:rPr lang="en-US" sz="1614">
                <a:solidFill>
                  <a:srgbClr val="1E1E1E"/>
                </a:solidFill>
                <a:latin typeface="Arial" panose="020B0604020202020204" pitchFamily="34" charset="0"/>
              </a:rPr>
              <a:t>they</a:t>
            </a:r>
            <a:r>
              <a:rPr kumimoji="0" lang="en-US" sz="1614" b="0" i="0" u="none" strike="noStrike" kern="1200" cap="none" spc="0" normalizeH="0" baseline="0" noProof="0">
                <a:ln>
                  <a:noFill/>
                </a:ln>
                <a:solidFill>
                  <a:srgbClr val="1E1E1E"/>
                </a:solidFill>
                <a:effectLst/>
                <a:uLnTx/>
                <a:uFillTx/>
                <a:latin typeface="Arial" panose="020B0604020202020204" pitchFamily="34" charset="0"/>
                <a:ea typeface="+mn-ea"/>
                <a:cs typeface="+mn-cs"/>
              </a:rPr>
              <a:t> plan to take </a:t>
            </a:r>
            <a:r>
              <a:rPr lang="en-US" sz="1614">
                <a:solidFill>
                  <a:srgbClr val="1E1E1E"/>
                </a:solidFill>
                <a:latin typeface="Arial" panose="020B0604020202020204" pitchFamily="34" charset="0"/>
              </a:rPr>
              <a:t>their</a:t>
            </a:r>
            <a:r>
              <a:rPr kumimoji="0" lang="en-US" sz="1614" b="0" i="0" u="none" strike="noStrike" kern="1200" cap="none" spc="0" normalizeH="0" baseline="0" noProof="0">
                <a:ln>
                  <a:noFill/>
                </a:ln>
                <a:solidFill>
                  <a:srgbClr val="1E1E1E"/>
                </a:solidFill>
                <a:effectLst/>
                <a:uLnTx/>
                <a:uFillTx/>
                <a:latin typeface="Arial" panose="020B0604020202020204" pitchFamily="34" charset="0"/>
                <a:ea typeface="+mn-ea"/>
                <a:cs typeface="+mn-cs"/>
              </a:rPr>
              <a:t> exam in May 2021. </a:t>
            </a:r>
          </a:p>
        </p:txBody>
      </p:sp>
      <p:sp>
        <p:nvSpPr>
          <p:cNvPr id="8" name="Rectangle: Rounded Corners 7">
            <a:extLst>
              <a:ext uri="{FF2B5EF4-FFF2-40B4-BE49-F238E27FC236}">
                <a16:creationId xmlns:a16="http://schemas.microsoft.com/office/drawing/2014/main" id="{AB0105A3-328B-46A7-89BB-73C98FA4B267}"/>
              </a:ext>
            </a:extLst>
          </p:cNvPr>
          <p:cNvSpPr/>
          <p:nvPr/>
        </p:nvSpPr>
        <p:spPr>
          <a:xfrm>
            <a:off x="334048" y="5313214"/>
            <a:ext cx="2670048" cy="887439"/>
          </a:xfrm>
          <a:prstGeom prst="roundRect">
            <a:avLst/>
          </a:prstGeom>
          <a:solidFill>
            <a:schemeClr val="accent3"/>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rPr>
              <a:t>Recommended use: </a:t>
            </a:r>
          </a:p>
          <a:p>
            <a:pPr marL="111125" marR="0" lvl="0" indent="-111125"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rPr>
              <a:t>For </a:t>
            </a:r>
            <a:r>
              <a:rPr lang="en-US" sz="1200">
                <a:solidFill>
                  <a:srgbClr val="FFFFFF"/>
                </a:solidFill>
                <a:latin typeface="Arial" panose="020B0604020202020204" pitchFamily="34" charset="0"/>
                <a:cs typeface="Arial" panose="020B0604020202020204" pitchFamily="34" charset="0"/>
              </a:rPr>
              <a:t>district or school leaders to use to leave voicemails directly with parents (or any other similar communication channels)</a:t>
            </a:r>
          </a:p>
          <a:p>
            <a:pPr marL="111125" marR="0" lvl="0" indent="-111125"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rPr>
              <a:t>Personalize to fit your needs</a:t>
            </a:r>
          </a:p>
        </p:txBody>
      </p:sp>
    </p:spTree>
    <p:extLst>
      <p:ext uri="{BB962C8B-B14F-4D97-AF65-F5344CB8AC3E}">
        <p14:creationId xmlns:p14="http://schemas.microsoft.com/office/powerpoint/2010/main" val="40583565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8"/>
          <p:cNvSpPr>
            <a:spLocks noGrp="1"/>
          </p:cNvSpPr>
          <p:nvPr>
            <p:ph type="title"/>
          </p:nvPr>
        </p:nvSpPr>
        <p:spPr>
          <a:xfrm>
            <a:off x="356953" y="461386"/>
            <a:ext cx="2551348" cy="2967614"/>
          </a:xfrm>
        </p:spPr>
        <p:txBody>
          <a:bodyPr/>
          <a:lstStyle/>
          <a:p>
            <a:r>
              <a:rPr lang="en-US" sz="3200" b="1">
                <a:solidFill>
                  <a:schemeClr val="tx2"/>
                </a:solidFill>
              </a:rPr>
              <a:t>Text Messages Reminders to Students</a:t>
            </a:r>
          </a:p>
        </p:txBody>
      </p:sp>
      <p:sp>
        <p:nvSpPr>
          <p:cNvPr id="3" name="Rectangle 2"/>
          <p:cNvSpPr/>
          <p:nvPr/>
        </p:nvSpPr>
        <p:spPr>
          <a:xfrm>
            <a:off x="4167329" y="681444"/>
            <a:ext cx="7667717" cy="496765"/>
          </a:xfrm>
          <a:prstGeom prst="rect">
            <a:avLst/>
          </a:prstGeom>
        </p:spPr>
        <p:txBody>
          <a:bodyPr wrap="square" lIns="0">
            <a:noAutofit/>
          </a:bodyPr>
          <a:lstStyle/>
          <a:p>
            <a:pPr marL="0" marR="0" lvl="0" indent="0" algn="l" defTabSz="868131" rtl="0" eaLnBrk="1" fontAlgn="auto" latinLnBrk="0" hangingPunct="1">
              <a:lnSpc>
                <a:spcPct val="100000"/>
              </a:lnSpc>
              <a:spcBef>
                <a:spcPts val="0"/>
              </a:spcBef>
              <a:spcAft>
                <a:spcPts val="0"/>
              </a:spcAft>
              <a:buClrTx/>
              <a:buSzTx/>
              <a:buFontTx/>
              <a:buNone/>
              <a:tabLst/>
              <a:defRPr/>
            </a:pPr>
            <a:r>
              <a:rPr kumimoji="0" lang="en-US" sz="1709" b="0" i="0" u="none" strike="noStrike" kern="1200" cap="none" spc="0" normalizeH="0" baseline="0" noProof="0">
                <a:ln>
                  <a:noFill/>
                </a:ln>
                <a:effectLst/>
                <a:uLnTx/>
                <a:uFillTx/>
                <a:latin typeface="Arial" panose="020B0604020202020204" pitchFamily="34" charset="0"/>
                <a:ea typeface="+mn-ea"/>
                <a:cs typeface="Arial" panose="020B0604020202020204" pitchFamily="34" charset="0"/>
              </a:rPr>
              <a:t>You've got what it takes to succeed in your AP course this year! Use the join code your AP teacher gave you to join your online class section in AP Classroom. </a:t>
            </a:r>
            <a:r>
              <a:rPr kumimoji="0" lang="en-US" sz="1709" b="0" i="0" u="none" strike="noStrike" kern="1200" cap="none" spc="0" normalizeH="0" baseline="0" noProof="0">
                <a:ln>
                  <a:noFill/>
                </a:ln>
                <a:effectLst/>
                <a:uLnTx/>
                <a:uFillTx/>
                <a:latin typeface="Arial" panose="020B0604020202020204" pitchFamily="34" charset="0"/>
                <a:ea typeface="+mn-ea"/>
                <a:cs typeface="Arial" panose="020B0604020202020204" pitchFamily="34" charset="0"/>
                <a:hlinkClick r:id="rId3">
                  <a:extLst>
                    <a:ext uri="{A12FA001-AC4F-418D-AE19-62706E023703}">
                      <ahyp:hlinkClr xmlns:ahyp="http://schemas.microsoft.com/office/drawing/2018/hyperlinkcolor" val="tx"/>
                    </a:ext>
                  </a:extLst>
                </a:hlinkClick>
              </a:rPr>
              <a:t>myap.collegeboard.org</a:t>
            </a:r>
            <a:endParaRPr kumimoji="0" lang="en-US" sz="2279" b="0" i="0" u="none" strike="noStrike" kern="1200" cap="none" spc="0" normalizeH="0" baseline="0" noProof="0">
              <a:ln>
                <a:noFill/>
              </a:ln>
              <a:effectLst/>
              <a:uLnTx/>
              <a:uFillTx/>
              <a:latin typeface="Arial" panose="020B0604020202020204" pitchFamily="34" charset="0"/>
              <a:ea typeface="+mn-ea"/>
            </a:endParaRPr>
          </a:p>
        </p:txBody>
      </p:sp>
      <p:sp>
        <p:nvSpPr>
          <p:cNvPr id="5" name="Rectangle 4"/>
          <p:cNvSpPr/>
          <p:nvPr/>
        </p:nvSpPr>
        <p:spPr>
          <a:xfrm>
            <a:off x="3637400" y="720094"/>
            <a:ext cx="605381" cy="443070"/>
          </a:xfrm>
          <a:prstGeom prst="rect">
            <a:avLst/>
          </a:prstGeom>
        </p:spPr>
        <p:txBody>
          <a:bodyPr wrap="square" lIns="0">
            <a:spAutoFit/>
          </a:bodyPr>
          <a:lstStyle/>
          <a:p>
            <a:pPr marL="0" marR="0" lvl="0" indent="0" algn="l" defTabSz="868131" rtl="0" eaLnBrk="1" fontAlgn="auto" latinLnBrk="0" hangingPunct="1">
              <a:lnSpc>
                <a:spcPct val="100000"/>
              </a:lnSpc>
              <a:spcBef>
                <a:spcPts val="0"/>
              </a:spcBef>
              <a:spcAft>
                <a:spcPts val="0"/>
              </a:spcAft>
              <a:buClrTx/>
              <a:buSzTx/>
              <a:buFontTx/>
              <a:buNone/>
              <a:tabLst/>
              <a:defRPr/>
            </a:pPr>
            <a:r>
              <a:rPr kumimoji="0" lang="en-US" sz="2279" b="1" i="0" u="none" strike="noStrike" kern="1200" cap="none" spc="0" normalizeH="0" baseline="0" noProof="0">
                <a:ln>
                  <a:noFill/>
                </a:ln>
                <a:solidFill>
                  <a:srgbClr val="009CDE"/>
                </a:solidFill>
                <a:effectLst/>
                <a:uLnTx/>
                <a:uFillTx/>
                <a:latin typeface="Arial" panose="020B0604020202020204" pitchFamily="34" charset="0"/>
                <a:ea typeface="+mn-ea"/>
                <a:cs typeface="+mn-cs"/>
              </a:rPr>
              <a:t>1</a:t>
            </a:r>
          </a:p>
        </p:txBody>
      </p:sp>
      <p:sp>
        <p:nvSpPr>
          <p:cNvPr id="6" name="Rectangle 5"/>
          <p:cNvSpPr/>
          <p:nvPr/>
        </p:nvSpPr>
        <p:spPr>
          <a:xfrm>
            <a:off x="4167328" y="1715976"/>
            <a:ext cx="7667717" cy="496765"/>
          </a:xfrm>
          <a:prstGeom prst="rect">
            <a:avLst/>
          </a:prstGeom>
        </p:spPr>
        <p:txBody>
          <a:bodyPr wrap="square" lIns="0">
            <a:noAutofit/>
          </a:bodyPr>
          <a:lstStyle/>
          <a:p>
            <a:pPr marL="0" marR="0" lvl="0" indent="0" algn="l" defTabSz="868131" rtl="0" eaLnBrk="1" fontAlgn="auto" latinLnBrk="0" hangingPunct="1">
              <a:lnSpc>
                <a:spcPct val="100000"/>
              </a:lnSpc>
              <a:spcBef>
                <a:spcPts val="0"/>
              </a:spcBef>
              <a:spcAft>
                <a:spcPts val="0"/>
              </a:spcAft>
              <a:buClrTx/>
              <a:buSzTx/>
              <a:buFontTx/>
              <a:buNone/>
              <a:tabLst/>
              <a:defRPr/>
            </a:pPr>
            <a:r>
              <a:rPr kumimoji="0" lang="en-US" sz="1709" b="0" i="0" u="none" strike="noStrike" kern="1200" cap="none" spc="0" normalizeH="0" baseline="0" noProof="0">
                <a:ln>
                  <a:noFill/>
                </a:ln>
                <a:effectLst/>
                <a:uLnTx/>
                <a:uFillTx/>
                <a:latin typeface="Arial" panose="020B0604020202020204" pitchFamily="34" charset="0"/>
                <a:ea typeface="+mn-ea"/>
                <a:cs typeface="Arial" panose="020B0604020202020204" pitchFamily="34" charset="0"/>
              </a:rPr>
              <a:t>Don’t forget! You can watch new, short, mobile-friendly AP Daily videos in AP Classroom to stay on track with your course this school year. </a:t>
            </a:r>
            <a:r>
              <a:rPr kumimoji="0" lang="en-US" sz="1709" b="0" i="0" u="none" strike="noStrike" kern="1200" cap="none" spc="0" normalizeH="0" baseline="0" noProof="0">
                <a:ln>
                  <a:noFill/>
                </a:ln>
                <a:effectLst/>
                <a:uLnTx/>
                <a:uFillTx/>
                <a:latin typeface="Arial" panose="020B0604020202020204" pitchFamily="34" charset="0"/>
                <a:ea typeface="+mn-ea"/>
                <a:cs typeface="Arial" panose="020B0604020202020204" pitchFamily="34" charset="0"/>
                <a:hlinkClick r:id="rId3">
                  <a:extLst>
                    <a:ext uri="{A12FA001-AC4F-418D-AE19-62706E023703}">
                      <ahyp:hlinkClr xmlns:ahyp="http://schemas.microsoft.com/office/drawing/2018/hyperlinkcolor" val="tx"/>
                    </a:ext>
                  </a:extLst>
                </a:hlinkClick>
              </a:rPr>
              <a:t>myap.collegeboard.org</a:t>
            </a:r>
            <a:endParaRPr kumimoji="0" lang="en-US" sz="1709" b="0" i="0" u="none" strike="noStrike" kern="1200" cap="none" spc="0" normalizeH="0" baseline="0" noProof="0">
              <a:ln>
                <a:noFill/>
              </a:ln>
              <a:effectLst/>
              <a:uLnTx/>
              <a:uFillTx/>
              <a:latin typeface="Arial" panose="020B0604020202020204" pitchFamily="34" charset="0"/>
              <a:ea typeface="+mn-ea"/>
              <a:cs typeface="Arial" panose="020B0604020202020204" pitchFamily="34" charset="0"/>
            </a:endParaRPr>
          </a:p>
        </p:txBody>
      </p:sp>
      <p:sp>
        <p:nvSpPr>
          <p:cNvPr id="7" name="Rectangle 6"/>
          <p:cNvSpPr/>
          <p:nvPr/>
        </p:nvSpPr>
        <p:spPr>
          <a:xfrm>
            <a:off x="3637400" y="1730467"/>
            <a:ext cx="529931" cy="443070"/>
          </a:xfrm>
          <a:prstGeom prst="rect">
            <a:avLst/>
          </a:prstGeom>
        </p:spPr>
        <p:txBody>
          <a:bodyPr wrap="square" lIns="0">
            <a:spAutoFit/>
          </a:bodyPr>
          <a:lstStyle/>
          <a:p>
            <a:pPr marL="0" marR="0" lvl="0" indent="0" algn="l" defTabSz="868131" rtl="0" eaLnBrk="1" fontAlgn="auto" latinLnBrk="0" hangingPunct="1">
              <a:lnSpc>
                <a:spcPct val="100000"/>
              </a:lnSpc>
              <a:spcBef>
                <a:spcPts val="0"/>
              </a:spcBef>
              <a:spcAft>
                <a:spcPts val="0"/>
              </a:spcAft>
              <a:buClrTx/>
              <a:buSzTx/>
              <a:buFontTx/>
              <a:buNone/>
              <a:tabLst/>
              <a:defRPr/>
            </a:pPr>
            <a:r>
              <a:rPr kumimoji="0" lang="en-US" sz="2279" b="1" i="0" u="none" strike="noStrike" kern="1200" cap="none" spc="0" normalizeH="0" baseline="0" noProof="0">
                <a:ln>
                  <a:noFill/>
                </a:ln>
                <a:solidFill>
                  <a:srgbClr val="009CDE"/>
                </a:solidFill>
                <a:effectLst/>
                <a:uLnTx/>
                <a:uFillTx/>
                <a:latin typeface="Arial" panose="020B0604020202020204" pitchFamily="34" charset="0"/>
                <a:ea typeface="+mn-ea"/>
                <a:cs typeface="+mn-cs"/>
              </a:rPr>
              <a:t>2</a:t>
            </a:r>
          </a:p>
        </p:txBody>
      </p:sp>
      <p:sp>
        <p:nvSpPr>
          <p:cNvPr id="9" name="Rectangle 8"/>
          <p:cNvSpPr/>
          <p:nvPr/>
        </p:nvSpPr>
        <p:spPr>
          <a:xfrm>
            <a:off x="3637400" y="2724419"/>
            <a:ext cx="605381" cy="443070"/>
          </a:xfrm>
          <a:prstGeom prst="rect">
            <a:avLst/>
          </a:prstGeom>
        </p:spPr>
        <p:txBody>
          <a:bodyPr wrap="square" lIns="0">
            <a:spAutoFit/>
          </a:bodyPr>
          <a:lstStyle/>
          <a:p>
            <a:pPr marL="0" marR="0" lvl="0" indent="0" algn="l" defTabSz="868131" rtl="0" eaLnBrk="1" fontAlgn="auto" latinLnBrk="0" hangingPunct="1">
              <a:lnSpc>
                <a:spcPct val="100000"/>
              </a:lnSpc>
              <a:spcBef>
                <a:spcPts val="0"/>
              </a:spcBef>
              <a:spcAft>
                <a:spcPts val="0"/>
              </a:spcAft>
              <a:buClrTx/>
              <a:buSzTx/>
              <a:buFontTx/>
              <a:buNone/>
              <a:tabLst/>
              <a:defRPr/>
            </a:pPr>
            <a:r>
              <a:rPr kumimoji="0" lang="en-US" sz="2279" b="1" i="0" u="none" strike="noStrike" kern="1200" cap="none" spc="0" normalizeH="0" baseline="0" noProof="0" dirty="0">
                <a:ln>
                  <a:noFill/>
                </a:ln>
                <a:solidFill>
                  <a:srgbClr val="009CDE"/>
                </a:solidFill>
                <a:effectLst/>
                <a:uLnTx/>
                <a:uFillTx/>
                <a:latin typeface="Arial" panose="020B0604020202020204" pitchFamily="34" charset="0"/>
                <a:ea typeface="+mn-ea"/>
                <a:cs typeface="+mn-cs"/>
              </a:rPr>
              <a:t>3</a:t>
            </a:r>
          </a:p>
        </p:txBody>
      </p:sp>
      <p:sp>
        <p:nvSpPr>
          <p:cNvPr id="10" name="Rectangle 9"/>
          <p:cNvSpPr/>
          <p:nvPr/>
        </p:nvSpPr>
        <p:spPr>
          <a:xfrm>
            <a:off x="4167328" y="3545619"/>
            <a:ext cx="7667717" cy="496765"/>
          </a:xfrm>
          <a:prstGeom prst="rect">
            <a:avLst/>
          </a:prstGeom>
        </p:spPr>
        <p:txBody>
          <a:bodyPr wrap="square" lIns="0">
            <a:noAutofit/>
          </a:bodyPr>
          <a:lstStyle/>
          <a:p>
            <a:pPr marL="0" marR="0" lvl="0" indent="0" algn="l" defTabSz="868131" rtl="0" eaLnBrk="1" fontAlgn="auto" latinLnBrk="0" hangingPunct="1">
              <a:lnSpc>
                <a:spcPct val="100000"/>
              </a:lnSpc>
              <a:spcBef>
                <a:spcPts val="0"/>
              </a:spcBef>
              <a:spcAft>
                <a:spcPts val="0"/>
              </a:spcAft>
              <a:buClrTx/>
              <a:buSzTx/>
              <a:buFontTx/>
              <a:buNone/>
              <a:tabLst/>
              <a:defRPr/>
            </a:pPr>
            <a:r>
              <a:rPr kumimoji="0" lang="en-US" sz="1709" b="0" i="0" u="none" strike="noStrike" kern="1200" cap="none" spc="0" normalizeH="0" baseline="0" noProof="0">
                <a:ln>
                  <a:noFill/>
                </a:ln>
                <a:solidFill>
                  <a:srgbClr val="1E1E1E"/>
                </a:solidFill>
                <a:effectLst/>
                <a:uLnTx/>
                <a:uFillTx/>
                <a:latin typeface="Arial" panose="020B0604020202020204" pitchFamily="34" charset="0"/>
                <a:ea typeface="+mn-ea"/>
                <a:cs typeface="Arial" panose="020B0604020202020204" pitchFamily="34" charset="0"/>
              </a:rPr>
              <a:t>Taking an AP course helps you stand out to colleges. Tell your AP coordinator you plan to take your exam next year.</a:t>
            </a:r>
          </a:p>
        </p:txBody>
      </p:sp>
      <p:sp>
        <p:nvSpPr>
          <p:cNvPr id="11" name="Rectangle 10"/>
          <p:cNvSpPr/>
          <p:nvPr/>
        </p:nvSpPr>
        <p:spPr>
          <a:xfrm>
            <a:off x="3637400" y="3615762"/>
            <a:ext cx="605381" cy="443070"/>
          </a:xfrm>
          <a:prstGeom prst="rect">
            <a:avLst/>
          </a:prstGeom>
        </p:spPr>
        <p:txBody>
          <a:bodyPr wrap="square" lIns="0">
            <a:spAutoFit/>
          </a:bodyPr>
          <a:lstStyle/>
          <a:p>
            <a:pPr marL="0" marR="0" lvl="0" indent="0" algn="l" defTabSz="868131" rtl="0" eaLnBrk="1" fontAlgn="auto" latinLnBrk="0" hangingPunct="1">
              <a:lnSpc>
                <a:spcPct val="100000"/>
              </a:lnSpc>
              <a:spcBef>
                <a:spcPts val="0"/>
              </a:spcBef>
              <a:spcAft>
                <a:spcPts val="0"/>
              </a:spcAft>
              <a:buClrTx/>
              <a:buSzTx/>
              <a:buFontTx/>
              <a:buNone/>
              <a:tabLst/>
              <a:defRPr/>
            </a:pPr>
            <a:r>
              <a:rPr kumimoji="0" lang="en-US" sz="2279" b="1" i="0" u="none" strike="noStrike" kern="1200" cap="none" spc="0" normalizeH="0" baseline="0" noProof="0">
                <a:ln>
                  <a:noFill/>
                </a:ln>
                <a:solidFill>
                  <a:srgbClr val="009CDE"/>
                </a:solidFill>
                <a:effectLst/>
                <a:uLnTx/>
                <a:uFillTx/>
                <a:latin typeface="Arial" panose="020B0604020202020204" pitchFamily="34" charset="0"/>
                <a:ea typeface="+mn-ea"/>
                <a:cs typeface="+mn-cs"/>
              </a:rPr>
              <a:t>4</a:t>
            </a:r>
          </a:p>
        </p:txBody>
      </p:sp>
      <p:sp>
        <p:nvSpPr>
          <p:cNvPr id="12" name="Rectangle 11"/>
          <p:cNvSpPr/>
          <p:nvPr/>
        </p:nvSpPr>
        <p:spPr>
          <a:xfrm>
            <a:off x="4167327" y="4413790"/>
            <a:ext cx="7667717" cy="1179542"/>
          </a:xfrm>
          <a:prstGeom prst="rect">
            <a:avLst/>
          </a:prstGeom>
        </p:spPr>
        <p:txBody>
          <a:bodyPr wrap="square" lIns="0">
            <a:normAutofit/>
          </a:bodyPr>
          <a:lstStyle/>
          <a:p>
            <a:pPr marL="0" marR="0" lvl="0" indent="0" algn="l" defTabSz="868131" rtl="0" eaLnBrk="1" fontAlgn="auto" latinLnBrk="0" hangingPunct="1">
              <a:lnSpc>
                <a:spcPct val="100000"/>
              </a:lnSpc>
              <a:spcBef>
                <a:spcPts val="0"/>
              </a:spcBef>
              <a:spcAft>
                <a:spcPts val="0"/>
              </a:spcAft>
              <a:buClrTx/>
              <a:buSzTx/>
              <a:buFontTx/>
              <a:buNone/>
              <a:tabLst/>
              <a:defRPr/>
            </a:pPr>
            <a:r>
              <a:rPr kumimoji="0" lang="en-US" sz="1709" b="0" i="0" u="none" strike="noStrike" kern="1200" cap="none" spc="0" normalizeH="0" baseline="0" noProof="0">
                <a:ln>
                  <a:noFill/>
                </a:ln>
                <a:solidFill>
                  <a:srgbClr val="1E1E1E"/>
                </a:solidFill>
                <a:effectLst/>
                <a:uLnTx/>
                <a:uFillTx/>
                <a:latin typeface="Arial" panose="020B0604020202020204" pitchFamily="34" charset="0"/>
                <a:ea typeface="+mn-ea"/>
                <a:cs typeface="Arial" panose="020B0604020202020204" pitchFamily="34" charset="0"/>
              </a:rPr>
              <a:t>Reminder: the deadline to tell your AP coordinator, [</a:t>
            </a:r>
            <a:r>
              <a:rPr kumimoji="0" lang="en-US" sz="1709" b="0" i="0" u="none" strike="noStrike" kern="120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rPr>
              <a:t>AP coordinator name</a:t>
            </a:r>
            <a:r>
              <a:rPr kumimoji="0" lang="en-US" sz="1709" b="0" i="0" u="none" strike="noStrike" kern="1200" cap="none" spc="0" normalizeH="0" baseline="0" noProof="0">
                <a:ln>
                  <a:noFill/>
                </a:ln>
                <a:solidFill>
                  <a:srgbClr val="1E1E1E"/>
                </a:solidFill>
                <a:effectLst/>
                <a:uLnTx/>
                <a:uFillTx/>
                <a:latin typeface="Arial" panose="020B0604020202020204" pitchFamily="34" charset="0"/>
                <a:ea typeface="+mn-ea"/>
                <a:cs typeface="Arial" panose="020B0604020202020204" pitchFamily="34" charset="0"/>
              </a:rPr>
              <a:t>], you're registering for your 2021 AP Exam is </a:t>
            </a:r>
            <a:r>
              <a:rPr kumimoji="0" lang="en-US" sz="1800" b="0" i="0" u="none" strike="noStrike" kern="1200" cap="none" spc="0" normalizeH="0" baseline="0" noProof="0">
                <a:ln>
                  <a:noFill/>
                </a:ln>
                <a:solidFill>
                  <a:srgbClr val="1E1E1E"/>
                </a:solidFill>
                <a:effectLst/>
                <a:uLnTx/>
                <a:uFillTx/>
                <a:latin typeface="Arial" panose="020B0604020202020204" pitchFamily="34" charset="0"/>
                <a:ea typeface="+mn-ea"/>
                <a:cs typeface="+mn-cs"/>
              </a:rPr>
              <a:t>[</a:t>
            </a:r>
            <a:r>
              <a:rPr kumimoji="0" lang="en-US" sz="1800" b="0" i="0" u="none" strike="noStrike" kern="1200" cap="none" spc="0" normalizeH="0" baseline="0" noProof="0">
                <a:ln>
                  <a:noFill/>
                </a:ln>
                <a:solidFill>
                  <a:srgbClr val="FF0000"/>
                </a:solidFill>
                <a:effectLst/>
                <a:uLnTx/>
                <a:uFillTx/>
                <a:latin typeface="Arial" panose="020B0604020202020204" pitchFamily="34" charset="0"/>
                <a:ea typeface="+mn-ea"/>
                <a:cs typeface="+mn-cs"/>
              </a:rPr>
              <a:t>date</a:t>
            </a:r>
            <a:r>
              <a:rPr kumimoji="0" lang="en-US" sz="1800" b="0" i="0" u="none" strike="noStrike" kern="1200" cap="none" spc="0" normalizeH="0" baseline="0" noProof="0">
                <a:ln>
                  <a:noFill/>
                </a:ln>
                <a:solidFill>
                  <a:srgbClr val="1E1E1E"/>
                </a:solidFill>
                <a:effectLst/>
                <a:uLnTx/>
                <a:uFillTx/>
                <a:latin typeface="Arial" panose="020B0604020202020204" pitchFamily="34" charset="0"/>
                <a:ea typeface="+mn-ea"/>
                <a:cs typeface="+mn-cs"/>
              </a:rPr>
              <a:t>]. </a:t>
            </a:r>
            <a:endParaRPr kumimoji="0" lang="en-US" sz="1709" b="0" i="0" u="none" strike="noStrike" kern="1200" cap="none" spc="0" normalizeH="0" baseline="0" noProof="0">
              <a:ln>
                <a:noFill/>
              </a:ln>
              <a:solidFill>
                <a:srgbClr val="1E1E1E"/>
              </a:solidFill>
              <a:effectLst/>
              <a:uLnTx/>
              <a:uFillTx/>
              <a:latin typeface="Arial" panose="020B0604020202020204" pitchFamily="34" charset="0"/>
              <a:ea typeface="+mn-ea"/>
              <a:cs typeface="Arial" panose="020B0604020202020204" pitchFamily="34" charset="0"/>
            </a:endParaRPr>
          </a:p>
        </p:txBody>
      </p:sp>
      <p:sp>
        <p:nvSpPr>
          <p:cNvPr id="13" name="Rectangle 12"/>
          <p:cNvSpPr/>
          <p:nvPr/>
        </p:nvSpPr>
        <p:spPr>
          <a:xfrm>
            <a:off x="3637400" y="4471273"/>
            <a:ext cx="605381" cy="443070"/>
          </a:xfrm>
          <a:prstGeom prst="rect">
            <a:avLst/>
          </a:prstGeom>
        </p:spPr>
        <p:txBody>
          <a:bodyPr wrap="square" lIns="0">
            <a:spAutoFit/>
          </a:bodyPr>
          <a:lstStyle/>
          <a:p>
            <a:pPr marL="0" marR="0" lvl="0" indent="0" algn="l" defTabSz="868131" rtl="0" eaLnBrk="1" fontAlgn="auto" latinLnBrk="0" hangingPunct="1">
              <a:lnSpc>
                <a:spcPct val="100000"/>
              </a:lnSpc>
              <a:spcBef>
                <a:spcPts val="0"/>
              </a:spcBef>
              <a:spcAft>
                <a:spcPts val="0"/>
              </a:spcAft>
              <a:buClrTx/>
              <a:buSzTx/>
              <a:buFontTx/>
              <a:buNone/>
              <a:tabLst/>
              <a:defRPr/>
            </a:pPr>
            <a:r>
              <a:rPr kumimoji="0" lang="en-US" sz="2279" b="1" i="0" u="none" strike="noStrike" kern="1200" cap="none" spc="0" normalizeH="0" baseline="0" noProof="0">
                <a:ln>
                  <a:noFill/>
                </a:ln>
                <a:solidFill>
                  <a:srgbClr val="009CDE"/>
                </a:solidFill>
                <a:effectLst/>
                <a:uLnTx/>
                <a:uFillTx/>
                <a:latin typeface="Arial" panose="020B0604020202020204" pitchFamily="34" charset="0"/>
                <a:ea typeface="+mn-ea"/>
                <a:cs typeface="+mn-cs"/>
              </a:rPr>
              <a:t>5</a:t>
            </a:r>
          </a:p>
        </p:txBody>
      </p:sp>
      <p:sp>
        <p:nvSpPr>
          <p:cNvPr id="4" name="BainBulletsConfiguration" hidden="1"/>
          <p:cNvSpPr txBox="1"/>
          <p:nvPr/>
        </p:nvSpPr>
        <p:spPr>
          <a:xfrm>
            <a:off x="12058" y="12105"/>
            <a:ext cx="8440499" cy="83638"/>
          </a:xfrm>
          <a:prstGeom prst="rect">
            <a:avLst/>
          </a:prstGeom>
          <a:noFill/>
        </p:spPr>
        <p:txBody>
          <a:bodyPr vert="horz" wrap="square" lIns="34180" tIns="34180" rIns="34180" bIns="34180" rtlCol="0">
            <a:spAutoFit/>
          </a:bodyPr>
          <a:lstStyle/>
          <a:p>
            <a:pPr marL="0" marR="0" lvl="0" indent="0" algn="l" defTabSz="868131" rtl="0" eaLnBrk="1" fontAlgn="auto" latinLnBrk="0" hangingPunct="1">
              <a:lnSpc>
                <a:spcPct val="100000"/>
              </a:lnSpc>
              <a:spcBef>
                <a:spcPts val="0"/>
              </a:spcBef>
              <a:spcAft>
                <a:spcPts val="0"/>
              </a:spcAft>
              <a:buClrTx/>
              <a:buSzTx/>
              <a:buFontTx/>
              <a:buNone/>
              <a:tabLst/>
              <a:defRPr/>
            </a:pPr>
            <a:endParaRPr kumimoji="0" lang="en-US" sz="100" b="0" i="0" u="none" strike="noStrike" kern="1200" cap="none" spc="0" normalizeH="0" baseline="0" noProof="0">
              <a:ln>
                <a:noFill/>
              </a:ln>
              <a:solidFill>
                <a:srgbClr val="FFFFFF"/>
              </a:solidFill>
              <a:effectLst/>
              <a:uLnTx/>
              <a:uFillTx/>
              <a:latin typeface="Roboto"/>
              <a:ea typeface="+mn-ea"/>
              <a:cs typeface="+mn-cs"/>
            </a:endParaRPr>
          </a:p>
        </p:txBody>
      </p:sp>
      <p:sp>
        <p:nvSpPr>
          <p:cNvPr id="21" name="Rectangle 20">
            <a:extLst>
              <a:ext uri="{FF2B5EF4-FFF2-40B4-BE49-F238E27FC236}">
                <a16:creationId xmlns:a16="http://schemas.microsoft.com/office/drawing/2014/main" id="{5C56C31C-882A-4C09-AFF7-CE5B754D6A3E}"/>
              </a:ext>
            </a:extLst>
          </p:cNvPr>
          <p:cNvSpPr/>
          <p:nvPr/>
        </p:nvSpPr>
        <p:spPr>
          <a:xfrm>
            <a:off x="4167327" y="2706556"/>
            <a:ext cx="7667717" cy="496765"/>
          </a:xfrm>
          <a:prstGeom prst="rect">
            <a:avLst/>
          </a:prstGeom>
        </p:spPr>
        <p:txBody>
          <a:bodyPr wrap="square" lIns="0">
            <a:noAutofit/>
          </a:bodyPr>
          <a:lstStyle/>
          <a:p>
            <a:pPr marL="0" marR="0" lvl="0" indent="0" algn="l" defTabSz="868131" rtl="0" eaLnBrk="1" fontAlgn="auto" latinLnBrk="0" hangingPunct="1">
              <a:lnSpc>
                <a:spcPct val="100000"/>
              </a:lnSpc>
              <a:spcBef>
                <a:spcPts val="0"/>
              </a:spcBef>
              <a:spcAft>
                <a:spcPts val="0"/>
              </a:spcAft>
              <a:buClrTx/>
              <a:buSzTx/>
              <a:buFontTx/>
              <a:buNone/>
              <a:tabLst/>
              <a:defRPr/>
            </a:pPr>
            <a:r>
              <a:rPr kumimoji="0" lang="en-US" sz="1709" b="0" i="0" u="none" strike="noStrike" kern="1200" cap="none" spc="0" normalizeH="0" baseline="0" noProof="0">
                <a:ln>
                  <a:noFill/>
                </a:ln>
                <a:effectLst/>
                <a:uLnTx/>
                <a:uFillTx/>
                <a:latin typeface="Arial" panose="020B0604020202020204" pitchFamily="34" charset="0"/>
                <a:ea typeface="+mn-ea"/>
                <a:cs typeface="Arial" panose="020B0604020202020204" pitchFamily="34" charset="0"/>
              </a:rPr>
              <a:t>Did you know there are online resources to help you with your AP course? Sign in to AP Classroom now. </a:t>
            </a:r>
            <a:r>
              <a:rPr kumimoji="0" lang="en-US" sz="1709" b="0" i="0" u="none" strike="noStrike" kern="1200" cap="none" spc="0" normalizeH="0" baseline="0" noProof="0">
                <a:ln>
                  <a:noFill/>
                </a:ln>
                <a:effectLst/>
                <a:uLnTx/>
                <a:uFillTx/>
                <a:latin typeface="Arial" panose="020B0604020202020204" pitchFamily="34" charset="0"/>
                <a:ea typeface="+mn-ea"/>
                <a:cs typeface="Arial" panose="020B0604020202020204" pitchFamily="34" charset="0"/>
                <a:hlinkClick r:id="rId3">
                  <a:extLst>
                    <a:ext uri="{A12FA001-AC4F-418D-AE19-62706E023703}">
                      <ahyp:hlinkClr xmlns:ahyp="http://schemas.microsoft.com/office/drawing/2018/hyperlinkcolor" val="tx"/>
                    </a:ext>
                  </a:extLst>
                </a:hlinkClick>
              </a:rPr>
              <a:t>myap.collegeboard.org</a:t>
            </a:r>
            <a:endParaRPr kumimoji="0" lang="en-US" sz="2279" b="0" i="0" u="none" strike="noStrike" kern="1200" cap="none" spc="0" normalizeH="0" baseline="0" noProof="0">
              <a:ln>
                <a:noFill/>
              </a:ln>
              <a:effectLst/>
              <a:uLnTx/>
              <a:uFillTx/>
              <a:latin typeface="Arial" panose="020B0604020202020204" pitchFamily="34" charset="0"/>
              <a:ea typeface="+mn-ea"/>
              <a:cs typeface="Arial" panose="020B0604020202020204" pitchFamily="34" charset="0"/>
            </a:endParaRPr>
          </a:p>
        </p:txBody>
      </p:sp>
      <p:sp>
        <p:nvSpPr>
          <p:cNvPr id="2" name="Rectangle: Rounded Corners 1">
            <a:extLst>
              <a:ext uri="{FF2B5EF4-FFF2-40B4-BE49-F238E27FC236}">
                <a16:creationId xmlns:a16="http://schemas.microsoft.com/office/drawing/2014/main" id="{8241D340-3270-44EB-9462-2CD0314E61F8}"/>
              </a:ext>
            </a:extLst>
          </p:cNvPr>
          <p:cNvSpPr/>
          <p:nvPr/>
        </p:nvSpPr>
        <p:spPr>
          <a:xfrm>
            <a:off x="297603" y="5080930"/>
            <a:ext cx="2670048" cy="901320"/>
          </a:xfrm>
          <a:prstGeom prst="roundRect">
            <a:avLst/>
          </a:prstGeom>
          <a:solidFill>
            <a:schemeClr val="accent3"/>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chemeClr val="tx2"/>
                </a:solidFill>
                <a:effectLst/>
                <a:uLnTx/>
                <a:uFillTx/>
                <a:latin typeface="Arial" panose="020B0604020202020204" pitchFamily="34" charset="0"/>
                <a:cs typeface="Arial" panose="020B0604020202020204" pitchFamily="34" charset="0"/>
              </a:rPr>
              <a:t>Recommended use: </a:t>
            </a:r>
          </a:p>
          <a:p>
            <a:pPr marL="111125" marR="0" lvl="0" indent="-111125"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schemeClr val="tx2"/>
                </a:solidFill>
                <a:effectLst/>
                <a:uLnTx/>
                <a:uFillTx/>
                <a:latin typeface="Arial" panose="020B0604020202020204" pitchFamily="34" charset="0"/>
                <a:cs typeface="Arial" panose="020B0604020202020204" pitchFamily="34" charset="0"/>
              </a:rPr>
              <a:t>For </a:t>
            </a:r>
            <a:r>
              <a:rPr lang="en-US" sz="1200">
                <a:solidFill>
                  <a:schemeClr val="tx2"/>
                </a:solidFill>
                <a:latin typeface="Arial" panose="020B0604020202020204" pitchFamily="34" charset="0"/>
                <a:cs typeface="Arial" panose="020B0604020202020204" pitchFamily="34" charset="0"/>
              </a:rPr>
              <a:t>district or school leaders, AP coordinators, or AP teachers to use to communicate directly with students, as appropriate, through text (or any other similar communication channels)</a:t>
            </a:r>
          </a:p>
          <a:p>
            <a:pPr marL="111125" indent="-111125">
              <a:buFont typeface="Arial" panose="020B0604020202020204" pitchFamily="34" charset="0"/>
              <a:buChar char="•"/>
              <a:defRPr/>
            </a:pPr>
            <a:r>
              <a:rPr kumimoji="0" lang="en-US" sz="12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rPr>
              <a:t>Copy and paste and personalize to fit your needs</a:t>
            </a:r>
          </a:p>
        </p:txBody>
      </p:sp>
    </p:spTree>
    <p:extLst>
      <p:ext uri="{BB962C8B-B14F-4D97-AF65-F5344CB8AC3E}">
        <p14:creationId xmlns:p14="http://schemas.microsoft.com/office/powerpoint/2010/main" val="19190780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B547013-FEBA-7A40-B95D-E1F627A6EEAA}"/>
              </a:ext>
            </a:extLst>
          </p:cNvPr>
          <p:cNvSpPr>
            <a:spLocks noGrp="1"/>
          </p:cNvSpPr>
          <p:nvPr>
            <p:ph type="title"/>
          </p:nvPr>
        </p:nvSpPr>
        <p:spPr/>
        <p:txBody>
          <a:bodyPr/>
          <a:lstStyle/>
          <a:p>
            <a:endParaRPr lang="en-US"/>
          </a:p>
        </p:txBody>
      </p:sp>
      <p:sp>
        <p:nvSpPr>
          <p:cNvPr id="4" name="Rectangle 4">
            <a:extLst>
              <a:ext uri="{FF2B5EF4-FFF2-40B4-BE49-F238E27FC236}">
                <a16:creationId xmlns:a16="http://schemas.microsoft.com/office/drawing/2014/main" id="{4432D554-48C8-8B4F-9379-A1D1369FF422}"/>
              </a:ext>
            </a:extLst>
          </p:cNvPr>
          <p:cNvSpPr/>
          <p:nvPr/>
        </p:nvSpPr>
        <p:spPr>
          <a:xfrm>
            <a:off x="168837" y="173196"/>
            <a:ext cx="11851363" cy="651161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itle 3">
            <a:extLst>
              <a:ext uri="{FF2B5EF4-FFF2-40B4-BE49-F238E27FC236}">
                <a16:creationId xmlns:a16="http://schemas.microsoft.com/office/drawing/2014/main" id="{C71B578C-FE82-584B-9E19-E00B17D05E21}"/>
              </a:ext>
            </a:extLst>
          </p:cNvPr>
          <p:cNvSpPr txBox="1">
            <a:spLocks/>
          </p:cNvSpPr>
          <p:nvPr/>
        </p:nvSpPr>
        <p:spPr bwMode="gray">
          <a:xfrm>
            <a:off x="172973" y="3484449"/>
            <a:ext cx="11847228" cy="3200356"/>
          </a:xfrm>
          <a:prstGeom prst="rect">
            <a:avLst/>
          </a:prstGeom>
          <a:noFill/>
          <a:ln w="9525">
            <a:noFill/>
            <a:miter lim="800000"/>
            <a:headEnd/>
            <a:tailEnd/>
          </a:ln>
          <a:effectLst/>
        </p:spPr>
        <p:txBody>
          <a:bodyPr vert="horz" wrap="square" lIns="0" tIns="0" rIns="71999" bIns="0" numCol="1" anchor="t" anchorCtr="0" compatLnSpc="1">
            <a:prstTxWarp prst="textNoShape">
              <a:avLst/>
            </a:prstTxWarp>
          </a:bodyPr>
          <a:lstStyle>
            <a:lvl1pPr algn="l" defTabSz="931655" rtl="0" eaLnBrk="1" latinLnBrk="0" hangingPunct="1">
              <a:spcBef>
                <a:spcPct val="0"/>
              </a:spcBef>
              <a:buNone/>
              <a:defRPr sz="3419" kern="1200">
                <a:solidFill>
                  <a:schemeClr val="tx1"/>
                </a:solidFill>
                <a:latin typeface="+mj-lt"/>
                <a:ea typeface="+mj-ea"/>
                <a:cs typeface="+mj-cs"/>
              </a:defRPr>
            </a:lvl1pPr>
          </a:lstStyle>
          <a:p>
            <a:pPr marL="0" marR="0" lvl="0" indent="0" algn="ctr" defTabSz="1024034" rtl="0" eaLnBrk="1" fontAlgn="auto" latinLnBrk="0" hangingPunct="1">
              <a:lnSpc>
                <a:spcPct val="100000"/>
              </a:lnSpc>
              <a:spcBef>
                <a:spcPct val="0"/>
              </a:spcBef>
              <a:spcAft>
                <a:spcPts val="0"/>
              </a:spcAft>
              <a:buClrTx/>
              <a:buSzTx/>
              <a:buFontTx/>
              <a:buNone/>
              <a:tabLst/>
              <a:defRPr/>
            </a:pPr>
            <a:r>
              <a:rPr kumimoji="0" lang="en-US" sz="4200" b="0" i="0" u="none" strike="noStrike" kern="1200" cap="none" spc="0" normalizeH="0" baseline="0" noProof="0">
                <a:ln>
                  <a:noFill/>
                </a:ln>
                <a:solidFill>
                  <a:srgbClr val="FFFFFF"/>
                </a:solidFill>
                <a:effectLst/>
                <a:uLnTx/>
                <a:uFillTx/>
                <a:latin typeface="Arial" panose="020B0604020202020204" pitchFamily="34" charset="0"/>
                <a:ea typeface="+mj-ea"/>
                <a:cs typeface="+mj-cs"/>
              </a:rPr>
              <a:t>Social Media and Website Assets                                 </a:t>
            </a:r>
            <a:r>
              <a:rPr kumimoji="0" lang="en-US" sz="3000" b="0" i="0" u="none" strike="noStrike" kern="1200" cap="none" spc="0" normalizeH="0" baseline="0" noProof="0">
                <a:ln>
                  <a:noFill/>
                </a:ln>
                <a:solidFill>
                  <a:srgbClr val="FFFFFF"/>
                </a:solidFill>
                <a:effectLst/>
                <a:uLnTx/>
                <a:uFillTx/>
                <a:latin typeface="Arial" panose="020B0604020202020204" pitchFamily="34" charset="0"/>
                <a:ea typeface="+mj-ea"/>
                <a:cs typeface="+mj-cs"/>
              </a:rPr>
              <a:t>for districts and schools to communicate </a:t>
            </a:r>
            <a:br>
              <a:rPr kumimoji="0" lang="en-US" sz="3000" b="0" i="0" u="none" strike="noStrike" kern="1200" cap="none" spc="0" normalizeH="0" baseline="0" noProof="0">
                <a:ln>
                  <a:noFill/>
                </a:ln>
                <a:solidFill>
                  <a:srgbClr val="FFFFFF"/>
                </a:solidFill>
                <a:effectLst/>
                <a:uLnTx/>
                <a:uFillTx/>
                <a:latin typeface="Arial" panose="020B0604020202020204" pitchFamily="34" charset="0"/>
                <a:ea typeface="+mj-ea"/>
                <a:cs typeface="+mj-cs"/>
              </a:rPr>
            </a:br>
            <a:r>
              <a:rPr kumimoji="0" lang="en-US" sz="3000" b="0" i="0" u="none" strike="noStrike" kern="1200" cap="none" spc="0" normalizeH="0" baseline="0" noProof="0">
                <a:ln>
                  <a:noFill/>
                </a:ln>
                <a:solidFill>
                  <a:srgbClr val="FFFFFF"/>
                </a:solidFill>
                <a:effectLst/>
                <a:uLnTx/>
                <a:uFillTx/>
                <a:latin typeface="Arial" panose="020B0604020202020204" pitchFamily="34" charset="0"/>
                <a:ea typeface="+mj-ea"/>
                <a:cs typeface="+mj-cs"/>
              </a:rPr>
              <a:t>with AP teachers, students, and parents</a:t>
            </a:r>
          </a:p>
        </p:txBody>
      </p:sp>
      <p:sp>
        <p:nvSpPr>
          <p:cNvPr id="12" name="Rectangle 16">
            <a:extLst>
              <a:ext uri="{FF2B5EF4-FFF2-40B4-BE49-F238E27FC236}">
                <a16:creationId xmlns:a16="http://schemas.microsoft.com/office/drawing/2014/main" id="{5AA083EF-1EAD-0C4C-8D93-AF7BCACA8679}"/>
              </a:ext>
            </a:extLst>
          </p:cNvPr>
          <p:cNvSpPr/>
          <p:nvPr/>
        </p:nvSpPr>
        <p:spPr>
          <a:xfrm>
            <a:off x="1981257" y="3284101"/>
            <a:ext cx="8229487" cy="13517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68029"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DCDCDC"/>
              </a:solidFill>
              <a:effectLst/>
              <a:uLnTx/>
              <a:uFillTx/>
              <a:latin typeface="Roboto"/>
              <a:ea typeface="+mn-ea"/>
              <a:cs typeface="+mn-cs"/>
            </a:endParaRPr>
          </a:p>
        </p:txBody>
      </p:sp>
      <p:pic>
        <p:nvPicPr>
          <p:cNvPr id="7" name="Picture 6" descr="A picture containing drawing&#10;&#10;Description automatically generated">
            <a:extLst>
              <a:ext uri="{FF2B5EF4-FFF2-40B4-BE49-F238E27FC236}">
                <a16:creationId xmlns:a16="http://schemas.microsoft.com/office/drawing/2014/main" id="{B72EEF89-2194-234F-A520-C07E522CD304}"/>
              </a:ext>
            </a:extLst>
          </p:cNvPr>
          <p:cNvPicPr>
            <a:picLocks noChangeAspect="1"/>
          </p:cNvPicPr>
          <p:nvPr/>
        </p:nvPicPr>
        <p:blipFill>
          <a:blip r:embed="rId3"/>
          <a:stretch>
            <a:fillRect/>
          </a:stretch>
        </p:blipFill>
        <p:spPr>
          <a:xfrm>
            <a:off x="5012262" y="951604"/>
            <a:ext cx="1953372" cy="1953372"/>
          </a:xfrm>
          <a:prstGeom prst="rect">
            <a:avLst/>
          </a:prstGeom>
        </p:spPr>
      </p:pic>
    </p:spTree>
    <p:extLst>
      <p:ext uri="{BB962C8B-B14F-4D97-AF65-F5344CB8AC3E}">
        <p14:creationId xmlns:p14="http://schemas.microsoft.com/office/powerpoint/2010/main" val="7719314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8"/>
          <p:cNvSpPr>
            <a:spLocks noGrp="1"/>
          </p:cNvSpPr>
          <p:nvPr>
            <p:ph type="title"/>
          </p:nvPr>
        </p:nvSpPr>
        <p:spPr>
          <a:xfrm>
            <a:off x="287810" y="466130"/>
            <a:ext cx="2671290" cy="2658070"/>
          </a:xfrm>
        </p:spPr>
        <p:txBody>
          <a:bodyPr/>
          <a:lstStyle/>
          <a:p>
            <a:r>
              <a:rPr lang="en-US" sz="3200" b="1">
                <a:solidFill>
                  <a:schemeClr val="tx2"/>
                </a:solidFill>
              </a:rPr>
              <a:t>Social Media Posts to Reach AP Teachers</a:t>
            </a:r>
          </a:p>
        </p:txBody>
      </p:sp>
      <p:sp>
        <p:nvSpPr>
          <p:cNvPr id="3" name="Rectangle 2"/>
          <p:cNvSpPr/>
          <p:nvPr/>
        </p:nvSpPr>
        <p:spPr>
          <a:xfrm>
            <a:off x="4128490" y="560604"/>
            <a:ext cx="7775700" cy="496765"/>
          </a:xfrm>
          <a:prstGeom prst="rect">
            <a:avLst/>
          </a:prstGeom>
        </p:spPr>
        <p:txBody>
          <a:bodyPr wrap="square" lIns="0">
            <a:noAutofit/>
          </a:bodyPr>
          <a:lstStyle/>
          <a:p>
            <a:pPr marL="0" marR="0" lvl="0" indent="0" algn="l" defTabSz="868131"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effectLst/>
                <a:uLnTx/>
                <a:uFillTx/>
                <a:latin typeface="Arial" panose="020B0604020202020204" pitchFamily="34" charset="0"/>
                <a:ea typeface="+mn-ea"/>
                <a:cs typeface="+mn-cs"/>
              </a:rPr>
              <a:t>New AP teachers: Welcome to the AP community! Visit the AP Central Learning &amp; Development page to get started. </a:t>
            </a:r>
            <a:r>
              <a:rPr kumimoji="0" lang="en-US" sz="1600" b="0" i="0" u="none" strike="noStrike" kern="1200" cap="none" spc="0" normalizeH="0" baseline="0" noProof="0">
                <a:ln>
                  <a:noFill/>
                </a:ln>
                <a:effectLst/>
                <a:uLnTx/>
                <a:uFillTx/>
                <a:latin typeface="Arial" panose="020B0604020202020204" pitchFamily="34" charset="0"/>
                <a:ea typeface="+mn-ea"/>
                <a:cs typeface="+mn-cs"/>
                <a:hlinkClick r:id="rId3">
                  <a:extLst>
                    <a:ext uri="{A12FA001-AC4F-418D-AE19-62706E023703}">
                      <ahyp:hlinkClr xmlns:ahyp="http://schemas.microsoft.com/office/drawing/2018/hyperlinkcolor" val="tx"/>
                    </a:ext>
                  </a:extLst>
                </a:hlinkClick>
              </a:rPr>
              <a:t>apcentral.collegeboard.org/learning-development</a:t>
            </a:r>
            <a:endParaRPr kumimoji="0" lang="en-US" sz="1600" b="0" i="0" u="none" strike="noStrike" kern="1200" cap="none" spc="0" normalizeH="0" baseline="0" noProof="0">
              <a:ln>
                <a:noFill/>
              </a:ln>
              <a:effectLst/>
              <a:uLnTx/>
              <a:uFillTx/>
              <a:latin typeface="Arial" panose="020B0604020202020204" pitchFamily="34" charset="0"/>
              <a:ea typeface="+mn-ea"/>
              <a:cs typeface="+mn-cs"/>
            </a:endParaRPr>
          </a:p>
        </p:txBody>
      </p:sp>
      <p:sp>
        <p:nvSpPr>
          <p:cNvPr id="5" name="Rectangle 4"/>
          <p:cNvSpPr/>
          <p:nvPr/>
        </p:nvSpPr>
        <p:spPr>
          <a:xfrm>
            <a:off x="3634869" y="607877"/>
            <a:ext cx="605381" cy="443070"/>
          </a:xfrm>
          <a:prstGeom prst="rect">
            <a:avLst/>
          </a:prstGeom>
        </p:spPr>
        <p:txBody>
          <a:bodyPr wrap="square" lIns="0">
            <a:spAutoFit/>
          </a:bodyPr>
          <a:lstStyle/>
          <a:p>
            <a:pPr marL="0" marR="0" lvl="0" indent="0" algn="l" defTabSz="868131" rtl="0" eaLnBrk="1" fontAlgn="auto" latinLnBrk="0" hangingPunct="1">
              <a:lnSpc>
                <a:spcPct val="100000"/>
              </a:lnSpc>
              <a:spcBef>
                <a:spcPts val="0"/>
              </a:spcBef>
              <a:spcAft>
                <a:spcPts val="0"/>
              </a:spcAft>
              <a:buClrTx/>
              <a:buSzTx/>
              <a:buFontTx/>
              <a:buNone/>
              <a:tabLst/>
              <a:defRPr/>
            </a:pPr>
            <a:r>
              <a:rPr kumimoji="0" lang="en-US" sz="2279" b="1" i="0" u="none" strike="noStrike" kern="1200" cap="none" spc="0" normalizeH="0" baseline="0" noProof="0">
                <a:ln>
                  <a:noFill/>
                </a:ln>
                <a:solidFill>
                  <a:srgbClr val="009CDE"/>
                </a:solidFill>
                <a:effectLst/>
                <a:uLnTx/>
                <a:uFillTx/>
                <a:latin typeface="Arial" panose="020B0604020202020204" pitchFamily="34" charset="0"/>
                <a:ea typeface="+mn-ea"/>
                <a:cs typeface="+mn-cs"/>
              </a:rPr>
              <a:t>1</a:t>
            </a:r>
          </a:p>
        </p:txBody>
      </p:sp>
      <p:sp>
        <p:nvSpPr>
          <p:cNvPr id="6" name="Rectangle 5"/>
          <p:cNvSpPr/>
          <p:nvPr/>
        </p:nvSpPr>
        <p:spPr>
          <a:xfrm>
            <a:off x="4128490" y="1298400"/>
            <a:ext cx="7775700" cy="496765"/>
          </a:xfrm>
          <a:prstGeom prst="rect">
            <a:avLst/>
          </a:prstGeom>
        </p:spPr>
        <p:txBody>
          <a:bodyPr wrap="square" lIns="0">
            <a:noAutofit/>
          </a:bodyPr>
          <a:lstStyle/>
          <a:p>
            <a:pPr marL="0" marR="0" lvl="0" indent="0" algn="l" defTabSz="868131"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effectLst/>
                <a:uLnTx/>
                <a:uFillTx/>
                <a:latin typeface="Arial" panose="020B0604020202020204" pitchFamily="34" charset="0"/>
                <a:ea typeface="+mn-ea"/>
                <a:cs typeface="+mn-cs"/>
              </a:rPr>
              <a:t>AP teachers: AP resources provide supports and instructional tools for you to use in any learning environment. </a:t>
            </a:r>
            <a:r>
              <a:rPr lang="en-US" sz="1600">
                <a:latin typeface="Arial" panose="020B0604020202020204" pitchFamily="34" charset="0"/>
              </a:rPr>
              <a:t>Sign in</a:t>
            </a:r>
            <a:r>
              <a:rPr kumimoji="0" lang="en-US" sz="1600" b="0" i="0" u="none" strike="noStrike" kern="1200" cap="none" spc="0" normalizeH="0" baseline="0" noProof="0">
                <a:ln>
                  <a:noFill/>
                </a:ln>
                <a:effectLst/>
                <a:uLnTx/>
                <a:uFillTx/>
                <a:latin typeface="Arial" panose="020B0604020202020204" pitchFamily="34" charset="0"/>
                <a:ea typeface="+mn-ea"/>
                <a:cs typeface="+mn-cs"/>
              </a:rPr>
              <a:t> to AP Classroom to access your resources: </a:t>
            </a:r>
            <a:r>
              <a:rPr kumimoji="0" lang="en-US" sz="1600" b="0" i="0" u="none" strike="noStrike" kern="1200" cap="none" spc="0" normalizeH="0" baseline="0" noProof="0">
                <a:ln>
                  <a:noFill/>
                </a:ln>
                <a:effectLst/>
                <a:uLnTx/>
                <a:uFillTx/>
                <a:latin typeface="Arial" panose="020B0604020202020204" pitchFamily="34" charset="0"/>
                <a:ea typeface="+mn-ea"/>
                <a:cs typeface="Arial" panose="020B0604020202020204" pitchFamily="34" charset="0"/>
                <a:hlinkClick r:id="rId4">
                  <a:extLst>
                    <a:ext uri="{A12FA001-AC4F-418D-AE19-62706E023703}">
                      <ahyp:hlinkClr xmlns:ahyp="http://schemas.microsoft.com/office/drawing/2018/hyperlinkcolor" val="tx"/>
                    </a:ext>
                  </a:extLst>
                </a:hlinkClick>
              </a:rPr>
              <a:t>myap.collegeboard.org</a:t>
            </a:r>
            <a:r>
              <a:rPr kumimoji="0" lang="en-US" sz="1600" b="0" i="0" u="none" strike="noStrike" kern="1200" cap="none" spc="0" normalizeH="0" baseline="0" noProof="0">
                <a:ln>
                  <a:noFill/>
                </a:ln>
                <a:effectLst/>
                <a:uLnTx/>
                <a:uFillTx/>
                <a:latin typeface="Arial" panose="020B0604020202020204" pitchFamily="34" charset="0"/>
                <a:ea typeface="+mn-ea"/>
                <a:cs typeface="+mn-cs"/>
              </a:rPr>
              <a:t> </a:t>
            </a:r>
          </a:p>
        </p:txBody>
      </p:sp>
      <p:sp>
        <p:nvSpPr>
          <p:cNvPr id="7" name="Rectangle 6"/>
          <p:cNvSpPr/>
          <p:nvPr/>
        </p:nvSpPr>
        <p:spPr>
          <a:xfrm>
            <a:off x="3634869" y="1314323"/>
            <a:ext cx="529931" cy="443070"/>
          </a:xfrm>
          <a:prstGeom prst="rect">
            <a:avLst/>
          </a:prstGeom>
        </p:spPr>
        <p:txBody>
          <a:bodyPr wrap="square" lIns="0">
            <a:spAutoFit/>
          </a:bodyPr>
          <a:lstStyle/>
          <a:p>
            <a:pPr marL="0" marR="0" lvl="0" indent="0" algn="l" defTabSz="868131" rtl="0" eaLnBrk="1" fontAlgn="auto" latinLnBrk="0" hangingPunct="1">
              <a:lnSpc>
                <a:spcPct val="100000"/>
              </a:lnSpc>
              <a:spcBef>
                <a:spcPts val="0"/>
              </a:spcBef>
              <a:spcAft>
                <a:spcPts val="0"/>
              </a:spcAft>
              <a:buClrTx/>
              <a:buSzTx/>
              <a:buFontTx/>
              <a:buNone/>
              <a:tabLst/>
              <a:defRPr/>
            </a:pPr>
            <a:r>
              <a:rPr kumimoji="0" lang="en-US" sz="2279" b="1" i="0" u="none" strike="noStrike" kern="1200" cap="none" spc="0" normalizeH="0" baseline="0" noProof="0">
                <a:ln>
                  <a:noFill/>
                </a:ln>
                <a:solidFill>
                  <a:srgbClr val="009CDE"/>
                </a:solidFill>
                <a:effectLst/>
                <a:uLnTx/>
                <a:uFillTx/>
                <a:latin typeface="Arial" panose="020B0604020202020204" pitchFamily="34" charset="0"/>
                <a:ea typeface="+mn-ea"/>
                <a:cs typeface="+mn-cs"/>
              </a:rPr>
              <a:t>2</a:t>
            </a:r>
          </a:p>
        </p:txBody>
      </p:sp>
      <p:sp>
        <p:nvSpPr>
          <p:cNvPr id="9" name="Rectangle 8"/>
          <p:cNvSpPr/>
          <p:nvPr/>
        </p:nvSpPr>
        <p:spPr>
          <a:xfrm>
            <a:off x="3621152" y="2277147"/>
            <a:ext cx="605381" cy="443070"/>
          </a:xfrm>
          <a:prstGeom prst="rect">
            <a:avLst/>
          </a:prstGeom>
        </p:spPr>
        <p:txBody>
          <a:bodyPr wrap="square" lIns="0">
            <a:spAutoFit/>
          </a:bodyPr>
          <a:lstStyle/>
          <a:p>
            <a:pPr marL="0" marR="0" lvl="0" indent="0" algn="l" defTabSz="868131" rtl="0" eaLnBrk="1" fontAlgn="auto" latinLnBrk="0" hangingPunct="1">
              <a:lnSpc>
                <a:spcPct val="100000"/>
              </a:lnSpc>
              <a:spcBef>
                <a:spcPts val="0"/>
              </a:spcBef>
              <a:spcAft>
                <a:spcPts val="0"/>
              </a:spcAft>
              <a:buClrTx/>
              <a:buSzTx/>
              <a:buFontTx/>
              <a:buNone/>
              <a:tabLst/>
              <a:defRPr/>
            </a:pPr>
            <a:r>
              <a:rPr kumimoji="0" lang="en-US" sz="2279" b="1" i="0" u="none" strike="noStrike" kern="1200" cap="none" spc="0" normalizeH="0" baseline="0" noProof="0">
                <a:ln>
                  <a:noFill/>
                </a:ln>
                <a:solidFill>
                  <a:srgbClr val="009CDE"/>
                </a:solidFill>
                <a:effectLst/>
                <a:uLnTx/>
                <a:uFillTx/>
                <a:latin typeface="Arial" panose="020B0604020202020204" pitchFamily="34" charset="0"/>
                <a:ea typeface="+mn-ea"/>
                <a:cs typeface="+mn-cs"/>
              </a:rPr>
              <a:t>3</a:t>
            </a:r>
          </a:p>
        </p:txBody>
      </p:sp>
      <p:sp>
        <p:nvSpPr>
          <p:cNvPr id="10" name="Rectangle 9"/>
          <p:cNvSpPr/>
          <p:nvPr/>
        </p:nvSpPr>
        <p:spPr>
          <a:xfrm>
            <a:off x="4128490" y="3109464"/>
            <a:ext cx="7775700" cy="496765"/>
          </a:xfrm>
          <a:prstGeom prst="rect">
            <a:avLst/>
          </a:prstGeom>
        </p:spPr>
        <p:txBody>
          <a:bodyPr wrap="square" lIns="0">
            <a:noAutofit/>
          </a:bodyPr>
          <a:lstStyle/>
          <a:p>
            <a:pPr marL="0" marR="0" lvl="0" indent="0" algn="l" defTabSz="868131"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effectLst/>
                <a:uLnTx/>
                <a:uFillTx/>
                <a:latin typeface="Arial" panose="020B0604020202020204" pitchFamily="34" charset="0"/>
                <a:ea typeface="+mn-ea"/>
                <a:cs typeface="+mn-cs"/>
              </a:rPr>
              <a:t>AP teachers</a:t>
            </a:r>
            <a:r>
              <a:rPr lang="en-US" sz="1600">
                <a:latin typeface="Arial" panose="020B0604020202020204" pitchFamily="34" charset="0"/>
              </a:rPr>
              <a:t>:</a:t>
            </a:r>
            <a:r>
              <a:rPr kumimoji="0" lang="en-US" sz="1600" b="0" i="0" u="none" strike="noStrike" kern="1200" cap="none" spc="0" normalizeH="0" baseline="0" noProof="0">
                <a:ln>
                  <a:noFill/>
                </a:ln>
                <a:effectLst/>
                <a:uLnTx/>
                <a:uFillTx/>
                <a:latin typeface="Arial" panose="020B0604020202020204" pitchFamily="34" charset="0"/>
                <a:ea typeface="+mn-ea"/>
                <a:cs typeface="+mn-cs"/>
              </a:rPr>
              <a:t> </a:t>
            </a:r>
            <a:r>
              <a:rPr lang="en-US" sz="1600">
                <a:latin typeface="Arial" panose="020B0604020202020204" pitchFamily="34" charset="0"/>
              </a:rPr>
              <a:t>S</a:t>
            </a:r>
            <a:r>
              <a:rPr kumimoji="0" lang="en-US" sz="1600" b="0" i="0" u="none" strike="noStrike" kern="1200" cap="none" spc="0" normalizeH="0" baseline="0" noProof="0" err="1">
                <a:ln>
                  <a:noFill/>
                </a:ln>
                <a:effectLst/>
                <a:uLnTx/>
                <a:uFillTx/>
                <a:latin typeface="Arial" panose="020B0604020202020204" pitchFamily="34" charset="0"/>
                <a:ea typeface="+mn-ea"/>
                <a:cs typeface="+mn-cs"/>
              </a:rPr>
              <a:t>tarting</a:t>
            </a:r>
            <a:r>
              <a:rPr kumimoji="0" lang="en-US" sz="1600" b="0" i="0" u="none" strike="noStrike" kern="1200" cap="none" spc="0" normalizeH="0" baseline="0" noProof="0">
                <a:ln>
                  <a:noFill/>
                </a:ln>
                <a:effectLst/>
                <a:uLnTx/>
                <a:uFillTx/>
                <a:latin typeface="Arial" panose="020B0604020202020204" pitchFamily="34" charset="0"/>
                <a:ea typeface="+mn-ea"/>
                <a:cs typeface="+mn-cs"/>
              </a:rPr>
              <a:t> September 1, n</a:t>
            </a:r>
            <a:r>
              <a:rPr kumimoji="0" lang="en-US" sz="1600" b="0" i="0" u="none" strike="noStrike" kern="1200" cap="none" spc="0" normalizeH="0" baseline="0" noProof="0">
                <a:ln>
                  <a:noFill/>
                </a:ln>
                <a:effectLst/>
                <a:uLnTx/>
                <a:uFillTx/>
                <a:latin typeface="Arial" panose="020B0604020202020204" pitchFamily="34" charset="0"/>
                <a:ea typeface="+mn-ea"/>
                <a:cs typeface="Arial" panose="020B0604020202020204" pitchFamily="34" charset="0"/>
              </a:rPr>
              <a:t>ew, short</a:t>
            </a:r>
            <a:r>
              <a:rPr lang="en-US" sz="1600">
                <a:latin typeface="Arial" panose="020B0604020202020204" pitchFamily="34" charset="0"/>
                <a:cs typeface="Arial" panose="020B0604020202020204" pitchFamily="34" charset="0"/>
              </a:rPr>
              <a:t> </a:t>
            </a:r>
            <a:r>
              <a:rPr kumimoji="0" lang="en-US" sz="1600" b="0" i="0" u="none" strike="noStrike" kern="1200" cap="none" spc="0" normalizeH="0" baseline="0" noProof="0">
                <a:ln>
                  <a:noFill/>
                </a:ln>
                <a:effectLst/>
                <a:uLnTx/>
                <a:uFillTx/>
                <a:latin typeface="Arial" panose="020B0604020202020204" pitchFamily="34" charset="0"/>
                <a:ea typeface="+mn-ea"/>
                <a:cs typeface="Arial" panose="020B0604020202020204" pitchFamily="34" charset="0"/>
              </a:rPr>
              <a:t>learning videos can help your students in any learning environment. Check out these “AP Daily” videos at </a:t>
            </a:r>
            <a:r>
              <a:rPr kumimoji="0" lang="en-US" sz="1600" b="0" i="0" u="none" strike="noStrike" kern="1200" cap="none" spc="0" normalizeH="0" baseline="0" noProof="0">
                <a:ln>
                  <a:noFill/>
                </a:ln>
                <a:effectLst/>
                <a:uLnTx/>
                <a:uFillTx/>
                <a:latin typeface="Arial" panose="020B0604020202020204" pitchFamily="34" charset="0"/>
                <a:ea typeface="+mn-ea"/>
                <a:cs typeface="Arial" panose="020B0604020202020204" pitchFamily="34" charset="0"/>
                <a:hlinkClick r:id="rId4">
                  <a:extLst>
                    <a:ext uri="{A12FA001-AC4F-418D-AE19-62706E023703}">
                      <ahyp:hlinkClr xmlns:ahyp="http://schemas.microsoft.com/office/drawing/2018/hyperlinkcolor" val="tx"/>
                    </a:ext>
                  </a:extLst>
                </a:hlinkClick>
              </a:rPr>
              <a:t>myap.collegeboard.org</a:t>
            </a:r>
            <a:r>
              <a:rPr kumimoji="0" lang="en-US" sz="1600" b="0" i="0" u="none" strike="noStrike" kern="1200" cap="none" spc="0" normalizeH="0" baseline="0" noProof="0">
                <a:ln>
                  <a:noFill/>
                </a:ln>
                <a:effectLst/>
                <a:uLnTx/>
                <a:uFillTx/>
                <a:latin typeface="Arial" panose="020B0604020202020204" pitchFamily="34" charset="0"/>
                <a:ea typeface="+mn-ea"/>
              </a:rPr>
              <a:t> </a:t>
            </a:r>
            <a:endParaRPr kumimoji="0" lang="en-US" sz="1600" b="0" i="0" u="none" strike="noStrike" kern="1200" cap="none" spc="0" normalizeH="0" baseline="0" noProof="0">
              <a:ln>
                <a:noFill/>
              </a:ln>
              <a:effectLst/>
              <a:uLnTx/>
              <a:uFillTx/>
              <a:latin typeface="Arial" panose="020B0604020202020204" pitchFamily="34" charset="0"/>
              <a:ea typeface="+mn-ea"/>
              <a:cs typeface="Arial" panose="020B0604020202020204" pitchFamily="34" charset="0"/>
            </a:endParaRPr>
          </a:p>
        </p:txBody>
      </p:sp>
      <p:sp>
        <p:nvSpPr>
          <p:cNvPr id="11" name="Rectangle 10"/>
          <p:cNvSpPr/>
          <p:nvPr/>
        </p:nvSpPr>
        <p:spPr>
          <a:xfrm>
            <a:off x="3621151" y="3165913"/>
            <a:ext cx="605381" cy="443070"/>
          </a:xfrm>
          <a:prstGeom prst="rect">
            <a:avLst/>
          </a:prstGeom>
        </p:spPr>
        <p:txBody>
          <a:bodyPr wrap="square" lIns="0">
            <a:spAutoFit/>
          </a:bodyPr>
          <a:lstStyle/>
          <a:p>
            <a:pPr marL="0" marR="0" lvl="0" indent="0" algn="l" defTabSz="868131" rtl="0" eaLnBrk="1" fontAlgn="auto" latinLnBrk="0" hangingPunct="1">
              <a:lnSpc>
                <a:spcPct val="100000"/>
              </a:lnSpc>
              <a:spcBef>
                <a:spcPts val="0"/>
              </a:spcBef>
              <a:spcAft>
                <a:spcPts val="0"/>
              </a:spcAft>
              <a:buClrTx/>
              <a:buSzTx/>
              <a:buFontTx/>
              <a:buNone/>
              <a:tabLst/>
              <a:defRPr/>
            </a:pPr>
            <a:r>
              <a:rPr kumimoji="0" lang="en-US" sz="2279" b="1" i="0" u="none" strike="noStrike" kern="1200" cap="none" spc="0" normalizeH="0" baseline="0" noProof="0">
                <a:ln>
                  <a:noFill/>
                </a:ln>
                <a:solidFill>
                  <a:srgbClr val="009CDE"/>
                </a:solidFill>
                <a:effectLst/>
                <a:uLnTx/>
                <a:uFillTx/>
                <a:latin typeface="Arial" panose="020B0604020202020204" pitchFamily="34" charset="0"/>
                <a:ea typeface="+mn-ea"/>
                <a:cs typeface="+mn-cs"/>
              </a:rPr>
              <a:t>4</a:t>
            </a:r>
          </a:p>
        </p:txBody>
      </p:sp>
      <p:sp>
        <p:nvSpPr>
          <p:cNvPr id="12" name="Rectangle 11"/>
          <p:cNvSpPr/>
          <p:nvPr/>
        </p:nvSpPr>
        <p:spPr>
          <a:xfrm>
            <a:off x="4128490" y="4161891"/>
            <a:ext cx="7649954" cy="801570"/>
          </a:xfrm>
          <a:prstGeom prst="rect">
            <a:avLst/>
          </a:prstGeom>
        </p:spPr>
        <p:txBody>
          <a:bodyPr wrap="square" lIns="0">
            <a:normAutofit lnSpcReduction="10000"/>
          </a:bodyPr>
          <a:lstStyle/>
          <a:p>
            <a:pPr marL="0" marR="0" lvl="0" indent="0" algn="l" defTabSz="868131"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effectLst/>
                <a:uLnTx/>
                <a:uFillTx/>
                <a:latin typeface="Arial" panose="020B0604020202020204" pitchFamily="34" charset="0"/>
                <a:ea typeface="+mn-ea"/>
                <a:cs typeface="+mn-cs"/>
              </a:rPr>
              <a:t>AP teachers: Let’s help students get into </a:t>
            </a:r>
            <a:r>
              <a:rPr kumimoji="0" lang="en-US" sz="1600" b="0" i="0" u="none" strike="noStrike" kern="1200" cap="none" spc="0" normalizeH="0" baseline="0" noProof="0">
                <a:ln>
                  <a:noFill/>
                </a:ln>
                <a:effectLst/>
                <a:uLnTx/>
                <a:uFillTx/>
                <a:latin typeface="Arial" panose="020B0604020202020204" pitchFamily="34" charset="0"/>
                <a:ea typeface="+mn-ea"/>
                <a:cs typeface="+mn-cs"/>
                <a:hlinkClick r:id="rId5">
                  <a:extLst>
                    <a:ext uri="{A12FA001-AC4F-418D-AE19-62706E023703}">
                      <ahyp:hlinkClr xmlns:ahyp="http://schemas.microsoft.com/office/drawing/2018/hyperlinkcolor" val="tx"/>
                    </a:ext>
                  </a:extLst>
                </a:hlinkClick>
              </a:rPr>
              <a:t>AP Classroom</a:t>
            </a:r>
            <a:r>
              <a:rPr kumimoji="0" lang="en-US" sz="1600" b="0" i="0" u="none" strike="noStrike" kern="1200" cap="none" spc="0" normalizeH="0" baseline="0" noProof="0">
                <a:ln>
                  <a:noFill/>
                </a:ln>
                <a:effectLst/>
                <a:uLnTx/>
                <a:uFillTx/>
                <a:latin typeface="Arial" panose="020B0604020202020204" pitchFamily="34" charset="0"/>
                <a:ea typeface="+mn-ea"/>
                <a:cs typeface="+mn-cs"/>
              </a:rPr>
              <a:t> ASAP, so you can start using AP resources and help students register for exams. See </a:t>
            </a:r>
            <a:r>
              <a:rPr lang="en-US" sz="1600">
                <a:latin typeface="Arial" panose="020B0604020202020204" pitchFamily="34" charset="0"/>
                <a:hlinkClick r:id="rId6">
                  <a:extLst>
                    <a:ext uri="{A12FA001-AC4F-418D-AE19-62706E023703}">
                      <ahyp:hlinkClr xmlns:ahyp="http://schemas.microsoft.com/office/drawing/2018/hyperlinkcolor" val="tx"/>
                    </a:ext>
                  </a:extLst>
                </a:hlinkClick>
              </a:rPr>
              <a:t>these guides</a:t>
            </a:r>
            <a:r>
              <a:rPr kumimoji="0" lang="en-US" sz="1600" b="0" i="0" u="none" strike="noStrike" kern="1200" cap="none" spc="0" normalizeH="0" baseline="0" noProof="0">
                <a:ln>
                  <a:noFill/>
                </a:ln>
                <a:effectLst/>
                <a:uLnTx/>
                <a:uFillTx/>
                <a:latin typeface="Arial" panose="020B0604020202020204" pitchFamily="34" charset="0"/>
                <a:ea typeface="+mn-ea"/>
                <a:cs typeface="+mn-cs"/>
              </a:rPr>
              <a:t> for support. </a:t>
            </a:r>
          </a:p>
        </p:txBody>
      </p:sp>
      <p:sp>
        <p:nvSpPr>
          <p:cNvPr id="13" name="Rectangle 12"/>
          <p:cNvSpPr/>
          <p:nvPr/>
        </p:nvSpPr>
        <p:spPr>
          <a:xfrm>
            <a:off x="3634869" y="4129342"/>
            <a:ext cx="605381" cy="443070"/>
          </a:xfrm>
          <a:prstGeom prst="rect">
            <a:avLst/>
          </a:prstGeom>
        </p:spPr>
        <p:txBody>
          <a:bodyPr wrap="square" lIns="0">
            <a:spAutoFit/>
          </a:bodyPr>
          <a:lstStyle/>
          <a:p>
            <a:pPr marL="0" marR="0" lvl="0" indent="0" algn="l" defTabSz="868131" rtl="0" eaLnBrk="1" fontAlgn="auto" latinLnBrk="0" hangingPunct="1">
              <a:lnSpc>
                <a:spcPct val="100000"/>
              </a:lnSpc>
              <a:spcBef>
                <a:spcPts val="0"/>
              </a:spcBef>
              <a:spcAft>
                <a:spcPts val="0"/>
              </a:spcAft>
              <a:buClrTx/>
              <a:buSzTx/>
              <a:buFontTx/>
              <a:buNone/>
              <a:tabLst/>
              <a:defRPr/>
            </a:pPr>
            <a:r>
              <a:rPr kumimoji="0" lang="en-US" sz="2279" b="1" i="0" u="none" strike="noStrike" kern="1200" cap="none" spc="0" normalizeH="0" baseline="0" noProof="0">
                <a:ln>
                  <a:noFill/>
                </a:ln>
                <a:solidFill>
                  <a:srgbClr val="009CDE"/>
                </a:solidFill>
                <a:effectLst/>
                <a:uLnTx/>
                <a:uFillTx/>
                <a:latin typeface="Arial" panose="020B0604020202020204" pitchFamily="34" charset="0"/>
                <a:ea typeface="+mn-ea"/>
                <a:cs typeface="+mn-cs"/>
              </a:rPr>
              <a:t>5</a:t>
            </a:r>
          </a:p>
        </p:txBody>
      </p:sp>
      <p:sp>
        <p:nvSpPr>
          <p:cNvPr id="4" name="BainBulletsConfiguration" hidden="1"/>
          <p:cNvSpPr txBox="1"/>
          <p:nvPr/>
        </p:nvSpPr>
        <p:spPr>
          <a:xfrm>
            <a:off x="12058" y="12105"/>
            <a:ext cx="8440499" cy="83638"/>
          </a:xfrm>
          <a:prstGeom prst="rect">
            <a:avLst/>
          </a:prstGeom>
          <a:noFill/>
        </p:spPr>
        <p:txBody>
          <a:bodyPr vert="horz" wrap="square" lIns="34180" tIns="34180" rIns="34180" bIns="34180" rtlCol="0">
            <a:spAutoFit/>
          </a:bodyPr>
          <a:lstStyle/>
          <a:p>
            <a:pPr marL="0" marR="0" lvl="0" indent="0" algn="l" defTabSz="868131" rtl="0" eaLnBrk="1" fontAlgn="auto" latinLnBrk="0" hangingPunct="1">
              <a:lnSpc>
                <a:spcPct val="100000"/>
              </a:lnSpc>
              <a:spcBef>
                <a:spcPts val="0"/>
              </a:spcBef>
              <a:spcAft>
                <a:spcPts val="0"/>
              </a:spcAft>
              <a:buClrTx/>
              <a:buSzTx/>
              <a:buFontTx/>
              <a:buNone/>
              <a:tabLst/>
              <a:defRPr/>
            </a:pPr>
            <a:endParaRPr kumimoji="0" lang="en-US" sz="100" b="0" i="0" u="none" strike="noStrike" kern="1200" cap="none" spc="0" normalizeH="0" baseline="0" noProof="0">
              <a:ln>
                <a:noFill/>
              </a:ln>
              <a:solidFill>
                <a:srgbClr val="FFFFFF"/>
              </a:solidFill>
              <a:effectLst/>
              <a:uLnTx/>
              <a:uFillTx/>
              <a:latin typeface="Roboto"/>
              <a:ea typeface="+mn-ea"/>
              <a:cs typeface="+mn-cs"/>
            </a:endParaRPr>
          </a:p>
        </p:txBody>
      </p:sp>
      <p:sp>
        <p:nvSpPr>
          <p:cNvPr id="21" name="Rectangle 20">
            <a:extLst>
              <a:ext uri="{FF2B5EF4-FFF2-40B4-BE49-F238E27FC236}">
                <a16:creationId xmlns:a16="http://schemas.microsoft.com/office/drawing/2014/main" id="{5C56C31C-882A-4C09-AFF7-CE5B754D6A3E}"/>
              </a:ext>
            </a:extLst>
          </p:cNvPr>
          <p:cNvSpPr/>
          <p:nvPr/>
        </p:nvSpPr>
        <p:spPr>
          <a:xfrm>
            <a:off x="4128490" y="2279379"/>
            <a:ext cx="7775700" cy="496765"/>
          </a:xfrm>
          <a:prstGeom prst="rect">
            <a:avLst/>
          </a:prstGeom>
        </p:spPr>
        <p:txBody>
          <a:bodyPr wrap="square" lIns="0">
            <a:noAutofit/>
          </a:bodyPr>
          <a:lstStyle/>
          <a:p>
            <a:pPr marL="0" marR="0" lvl="0" indent="0" algn="l" defTabSz="868131"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effectLst/>
                <a:uLnTx/>
                <a:uFillTx/>
                <a:latin typeface="Arial" panose="020B0604020202020204" pitchFamily="34" charset="0"/>
                <a:ea typeface="+mn-ea"/>
                <a:cs typeface="+mn-cs"/>
              </a:rPr>
              <a:t>AP teachers: New, flexible, online professional learning is available now! Check it out at </a:t>
            </a:r>
            <a:r>
              <a:rPr kumimoji="0" lang="en-US" sz="1600" b="0" i="0" u="none" strike="noStrike" kern="1200" cap="none" spc="0" normalizeH="0" baseline="0" noProof="0">
                <a:ln>
                  <a:noFill/>
                </a:ln>
                <a:effectLst/>
                <a:uLnTx/>
                <a:uFillTx/>
                <a:latin typeface="Arial" panose="020B0604020202020204" pitchFamily="34" charset="0"/>
                <a:ea typeface="+mn-ea"/>
                <a:cs typeface="+mn-cs"/>
                <a:hlinkClick r:id="rId3">
                  <a:extLst>
                    <a:ext uri="{A12FA001-AC4F-418D-AE19-62706E023703}">
                      <ahyp:hlinkClr xmlns:ahyp="http://schemas.microsoft.com/office/drawing/2018/hyperlinkcolor" val="tx"/>
                    </a:ext>
                  </a:extLst>
                </a:hlinkClick>
              </a:rPr>
              <a:t>apcentral.collegeboard.org/learning-development</a:t>
            </a:r>
            <a:endParaRPr kumimoji="0" lang="en-US" sz="1600" b="0" i="0" u="none" strike="noStrike" kern="1200" cap="none" spc="0" normalizeH="0" baseline="0" noProof="0">
              <a:ln>
                <a:noFill/>
              </a:ln>
              <a:effectLst/>
              <a:uLnTx/>
              <a:uFillTx/>
              <a:latin typeface="Arial" panose="020B0604020202020204" pitchFamily="34" charset="0"/>
              <a:ea typeface="+mn-ea"/>
              <a:cs typeface="+mn-cs"/>
            </a:endParaRPr>
          </a:p>
        </p:txBody>
      </p:sp>
      <p:sp>
        <p:nvSpPr>
          <p:cNvPr id="2" name="Rectangle 1">
            <a:extLst>
              <a:ext uri="{FF2B5EF4-FFF2-40B4-BE49-F238E27FC236}">
                <a16:creationId xmlns:a16="http://schemas.microsoft.com/office/drawing/2014/main" id="{3D12BB0C-C709-419B-9B5D-18696DB6E3A5}"/>
              </a:ext>
            </a:extLst>
          </p:cNvPr>
          <p:cNvSpPr/>
          <p:nvPr/>
        </p:nvSpPr>
        <p:spPr>
          <a:xfrm>
            <a:off x="4128490" y="5095525"/>
            <a:ext cx="7775700" cy="801570"/>
          </a:xfrm>
          <a:prstGeom prst="rect">
            <a:avLst/>
          </a:prstGeom>
        </p:spPr>
        <p:txBody>
          <a:bodyPr wrap="square" lIns="0">
            <a:noAutofit/>
          </a:bodyPr>
          <a:lstStyle/>
          <a:p>
            <a:pPr marL="0" marR="0" lvl="0" indent="0" algn="l" defTabSz="868131" rtl="0" eaLnBrk="1" fontAlgn="auto" latinLnBrk="0" hangingPunct="1">
              <a:lnSpc>
                <a:spcPct val="100000"/>
              </a:lnSpc>
              <a:spcBef>
                <a:spcPts val="0"/>
              </a:spcBef>
              <a:spcAft>
                <a:spcPts val="0"/>
              </a:spcAft>
              <a:buClrTx/>
              <a:buSzTx/>
              <a:buFontTx/>
              <a:buNone/>
              <a:tabLst/>
              <a:defRPr/>
            </a:pPr>
            <a:r>
              <a:rPr lang="en-US" sz="1600">
                <a:solidFill>
                  <a:srgbClr val="1E1E1E"/>
                </a:solidFill>
                <a:latin typeface="Arial" panose="020B0604020202020204" pitchFamily="34" charset="0"/>
              </a:rPr>
              <a:t>AP teachers: Help your students commit to completing their AP journey this year! Work with your school’s AP coordinator to ensure your students have committed to registering for their 2021 AP Exams before the November 13 deadline. </a:t>
            </a:r>
            <a:endParaRPr kumimoji="0" lang="en-US" sz="1600" b="0" i="0" u="none" strike="noStrike" kern="1200" cap="none" spc="0" normalizeH="0" baseline="0" noProof="0">
              <a:ln>
                <a:noFill/>
              </a:ln>
              <a:solidFill>
                <a:srgbClr val="1E1E1E"/>
              </a:solidFill>
              <a:effectLst/>
              <a:uLnTx/>
              <a:uFillTx/>
              <a:latin typeface="Arial" panose="020B0604020202020204" pitchFamily="34" charset="0"/>
              <a:ea typeface="+mn-ea"/>
              <a:cs typeface="+mn-cs"/>
            </a:endParaRPr>
          </a:p>
        </p:txBody>
      </p:sp>
      <p:sp>
        <p:nvSpPr>
          <p:cNvPr id="8" name="Rectangle 7">
            <a:extLst>
              <a:ext uri="{FF2B5EF4-FFF2-40B4-BE49-F238E27FC236}">
                <a16:creationId xmlns:a16="http://schemas.microsoft.com/office/drawing/2014/main" id="{7503F774-4B5B-4F8A-82C1-86E4B7DCC632}"/>
              </a:ext>
            </a:extLst>
          </p:cNvPr>
          <p:cNvSpPr/>
          <p:nvPr/>
        </p:nvSpPr>
        <p:spPr>
          <a:xfrm>
            <a:off x="3621152" y="5115089"/>
            <a:ext cx="605381" cy="443070"/>
          </a:xfrm>
          <a:prstGeom prst="rect">
            <a:avLst/>
          </a:prstGeom>
        </p:spPr>
        <p:txBody>
          <a:bodyPr wrap="square" lIns="0">
            <a:spAutoFit/>
          </a:bodyPr>
          <a:lstStyle/>
          <a:p>
            <a:pPr marL="0" marR="0" lvl="0" indent="0" algn="l" defTabSz="868131" rtl="0" eaLnBrk="1" fontAlgn="auto" latinLnBrk="0" hangingPunct="1">
              <a:lnSpc>
                <a:spcPct val="100000"/>
              </a:lnSpc>
              <a:spcBef>
                <a:spcPts val="0"/>
              </a:spcBef>
              <a:spcAft>
                <a:spcPts val="0"/>
              </a:spcAft>
              <a:buClrTx/>
              <a:buSzTx/>
              <a:buFontTx/>
              <a:buNone/>
              <a:tabLst/>
              <a:defRPr/>
            </a:pPr>
            <a:r>
              <a:rPr kumimoji="0" lang="en-US" sz="2279" b="1" i="0" u="none" strike="noStrike" kern="1200" cap="none" spc="0" normalizeH="0" baseline="0" noProof="0">
                <a:ln>
                  <a:noFill/>
                </a:ln>
                <a:solidFill>
                  <a:srgbClr val="009CDE"/>
                </a:solidFill>
                <a:effectLst/>
                <a:uLnTx/>
                <a:uFillTx/>
                <a:latin typeface="Arial" panose="020B0604020202020204" pitchFamily="34" charset="0"/>
                <a:ea typeface="+mn-ea"/>
                <a:cs typeface="+mn-cs"/>
              </a:rPr>
              <a:t>6</a:t>
            </a:r>
          </a:p>
        </p:txBody>
      </p:sp>
      <p:sp>
        <p:nvSpPr>
          <p:cNvPr id="14" name="Rectangle: Rounded Corners 13">
            <a:extLst>
              <a:ext uri="{FF2B5EF4-FFF2-40B4-BE49-F238E27FC236}">
                <a16:creationId xmlns:a16="http://schemas.microsoft.com/office/drawing/2014/main" id="{C06403A9-573C-41F2-A9ED-15CE6E2AB38A}"/>
              </a:ext>
            </a:extLst>
          </p:cNvPr>
          <p:cNvSpPr/>
          <p:nvPr/>
        </p:nvSpPr>
        <p:spPr>
          <a:xfrm>
            <a:off x="236004" y="4889812"/>
            <a:ext cx="2670048" cy="801570"/>
          </a:xfrm>
          <a:prstGeom prst="roundRect">
            <a:avLst/>
          </a:prstGeom>
          <a:solidFill>
            <a:schemeClr val="accent3"/>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rPr>
              <a:t>Recommended use: </a:t>
            </a:r>
          </a:p>
          <a:p>
            <a:pPr marL="111125" marR="0" lvl="0" indent="-111125"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a:solidFill>
                  <a:srgbClr val="FFFFFF"/>
                </a:solidFill>
                <a:latin typeface="Arial" panose="020B0604020202020204" pitchFamily="34" charset="0"/>
                <a:cs typeface="Arial" panose="020B0604020202020204" pitchFamily="34" charset="0"/>
              </a:rPr>
              <a:t>For districts or principals to post to social media pages (e.g., Twitter, Instagram) to communicate with AP teachers and other interested stakeholders</a:t>
            </a:r>
          </a:p>
          <a:p>
            <a:pPr marL="111125" marR="0" lvl="0" indent="-111125"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a:solidFill>
                  <a:srgbClr val="FFFFFF"/>
                </a:solidFill>
                <a:latin typeface="Arial" panose="020B0604020202020204" pitchFamily="34" charset="0"/>
                <a:cs typeface="Arial" panose="020B0604020202020204" pitchFamily="34" charset="0"/>
              </a:rPr>
              <a:t>Post a message alone or include a corresponding graphic from </a:t>
            </a:r>
            <a:r>
              <a:rPr lang="en-US" sz="1200">
                <a:solidFill>
                  <a:schemeClr val="accent2"/>
                </a:solidFill>
                <a:latin typeface="Arial" panose="020B0604020202020204" pitchFamily="34" charset="0"/>
                <a:cs typeface="Arial" panose="020B0604020202020204" pitchFamily="34" charset="0"/>
                <a:hlinkClick r:id="rId7" action="ppaction://hlinksldjump">
                  <a:extLst>
                    <a:ext uri="{A12FA001-AC4F-418D-AE19-62706E023703}">
                      <ahyp:hlinkClr xmlns:ahyp="http://schemas.microsoft.com/office/drawing/2018/hyperlinkcolor" val="tx"/>
                    </a:ext>
                  </a:extLst>
                </a:hlinkClick>
              </a:rPr>
              <a:t>slides 19 - 22</a:t>
            </a:r>
            <a:endParaRPr lang="en-US" sz="1200">
              <a:solidFill>
                <a:schemeClr val="accent2"/>
              </a:solidFill>
              <a:latin typeface="Arial" panose="020B0604020202020204" pitchFamily="34" charset="0"/>
              <a:cs typeface="Arial" panose="020B0604020202020204" pitchFamily="34" charset="0"/>
            </a:endParaRPr>
          </a:p>
          <a:p>
            <a:pPr marL="111125" marR="0" lvl="0" indent="-111125"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rPr>
              <a:t>Copy and paste and personalize to fit your needs</a:t>
            </a:r>
          </a:p>
        </p:txBody>
      </p:sp>
    </p:spTree>
    <p:extLst>
      <p:ext uri="{BB962C8B-B14F-4D97-AF65-F5344CB8AC3E}">
        <p14:creationId xmlns:p14="http://schemas.microsoft.com/office/powerpoint/2010/main" val="20636532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8"/>
          <p:cNvSpPr>
            <a:spLocks noGrp="1"/>
          </p:cNvSpPr>
          <p:nvPr>
            <p:ph type="title"/>
          </p:nvPr>
        </p:nvSpPr>
        <p:spPr>
          <a:xfrm>
            <a:off x="284483" y="721253"/>
            <a:ext cx="2585177" cy="2342960"/>
          </a:xfrm>
        </p:spPr>
        <p:txBody>
          <a:bodyPr/>
          <a:lstStyle/>
          <a:p>
            <a:r>
              <a:rPr lang="en-US" sz="3200" b="1">
                <a:solidFill>
                  <a:schemeClr val="tx2"/>
                </a:solidFill>
              </a:rPr>
              <a:t>Social Media &amp; Website Graphics to Reach AP Teachers</a:t>
            </a:r>
          </a:p>
        </p:txBody>
      </p:sp>
      <p:sp>
        <p:nvSpPr>
          <p:cNvPr id="4" name="BainBulletsConfiguration" hidden="1"/>
          <p:cNvSpPr txBox="1"/>
          <p:nvPr/>
        </p:nvSpPr>
        <p:spPr>
          <a:xfrm>
            <a:off x="12058" y="12105"/>
            <a:ext cx="8440499" cy="83638"/>
          </a:xfrm>
          <a:prstGeom prst="rect">
            <a:avLst/>
          </a:prstGeom>
          <a:noFill/>
        </p:spPr>
        <p:txBody>
          <a:bodyPr vert="horz" wrap="square" lIns="34180" tIns="34180" rIns="34180" bIns="34180" rtlCol="0">
            <a:spAutoFit/>
          </a:bodyPr>
          <a:lstStyle/>
          <a:p>
            <a:pPr marL="0" marR="0" lvl="0" indent="0" algn="l" defTabSz="868131" rtl="0" eaLnBrk="1" fontAlgn="auto" latinLnBrk="0" hangingPunct="1">
              <a:lnSpc>
                <a:spcPct val="100000"/>
              </a:lnSpc>
              <a:spcBef>
                <a:spcPts val="0"/>
              </a:spcBef>
              <a:spcAft>
                <a:spcPts val="0"/>
              </a:spcAft>
              <a:buClrTx/>
              <a:buSzTx/>
              <a:buFontTx/>
              <a:buNone/>
              <a:tabLst/>
              <a:defRPr/>
            </a:pPr>
            <a:endParaRPr kumimoji="0" lang="en-US" sz="100" b="0" i="0" u="none" strike="noStrike" kern="1200" cap="none" spc="0" normalizeH="0" baseline="0" noProof="0">
              <a:ln>
                <a:noFill/>
              </a:ln>
              <a:solidFill>
                <a:srgbClr val="FFFFFF"/>
              </a:solidFill>
              <a:effectLst/>
              <a:uLnTx/>
              <a:uFillTx/>
              <a:latin typeface="Roboto"/>
              <a:ea typeface="+mn-ea"/>
              <a:cs typeface="+mn-cs"/>
            </a:endParaRPr>
          </a:p>
        </p:txBody>
      </p:sp>
      <p:pic>
        <p:nvPicPr>
          <p:cNvPr id="5" name="Picture 4" descr="A close up of a sign&#10;&#10;Description automatically generated">
            <a:extLst>
              <a:ext uri="{FF2B5EF4-FFF2-40B4-BE49-F238E27FC236}">
                <a16:creationId xmlns:a16="http://schemas.microsoft.com/office/drawing/2014/main" id="{02CCC624-876E-7348-B274-88D1C113806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21624" y="721252"/>
            <a:ext cx="2401111" cy="2401111"/>
          </a:xfrm>
          <a:prstGeom prst="rect">
            <a:avLst/>
          </a:prstGeom>
        </p:spPr>
      </p:pic>
      <p:pic>
        <p:nvPicPr>
          <p:cNvPr id="7" name="Picture 6" descr="A close up of a sign&#10;&#10;Description automatically generated">
            <a:extLst>
              <a:ext uri="{FF2B5EF4-FFF2-40B4-BE49-F238E27FC236}">
                <a16:creationId xmlns:a16="http://schemas.microsoft.com/office/drawing/2014/main" id="{40B937A6-5F49-4B4D-9E07-C8E87413102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38042" y="721252"/>
            <a:ext cx="2401111" cy="2401111"/>
          </a:xfrm>
          <a:prstGeom prst="rect">
            <a:avLst/>
          </a:prstGeom>
        </p:spPr>
      </p:pic>
      <p:sp>
        <p:nvSpPr>
          <p:cNvPr id="3" name="Rectangle: Rounded Corners 2">
            <a:extLst>
              <a:ext uri="{FF2B5EF4-FFF2-40B4-BE49-F238E27FC236}">
                <a16:creationId xmlns:a16="http://schemas.microsoft.com/office/drawing/2014/main" id="{6ECD984B-A406-4F84-916F-D22F02B4A65B}"/>
              </a:ext>
            </a:extLst>
          </p:cNvPr>
          <p:cNvSpPr/>
          <p:nvPr/>
        </p:nvSpPr>
        <p:spPr>
          <a:xfrm>
            <a:off x="239142" y="4787948"/>
            <a:ext cx="2670048" cy="877709"/>
          </a:xfrm>
          <a:prstGeom prst="roundRect">
            <a:avLst/>
          </a:prstGeom>
          <a:solidFill>
            <a:schemeClr val="accent3"/>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Autofit/>
          </a:bodyPr>
          <a:lstStyle/>
          <a:p>
            <a:pPr marR="0" lvl="0"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Recommended use: </a:t>
            </a:r>
          </a:p>
          <a:p>
            <a:pPr marL="111125" marR="0" lvl="0" indent="-111125"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rgbClr val="FFFFFF"/>
                </a:solidFill>
                <a:latin typeface="Arial" panose="020B0604020202020204" pitchFamily="34" charset="0"/>
                <a:cs typeface="Arial" panose="020B0604020202020204" pitchFamily="34" charset="0"/>
              </a:rPr>
              <a:t>For districts or school staff to post to their website or social media pages to communicate with AP teachers </a:t>
            </a:r>
          </a:p>
          <a:p>
            <a:pPr marL="111125" marR="0" lvl="0" indent="-111125"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rgbClr val="FFFFFF"/>
                </a:solidFill>
                <a:latin typeface="Arial" panose="020B0604020202020204" pitchFamily="34" charset="0"/>
                <a:cs typeface="Arial" panose="020B0604020202020204" pitchFamily="34" charset="0"/>
              </a:rPr>
              <a:t>Post a graphic along with a link to AP Classroom or pair with a corresponding message on </a:t>
            </a:r>
            <a:r>
              <a:rPr lang="en-US" sz="1200" dirty="0">
                <a:solidFill>
                  <a:schemeClr val="tx2"/>
                </a:solidFill>
                <a:latin typeface="Arial" panose="020B0604020202020204" pitchFamily="34" charset="0"/>
                <a:cs typeface="Arial" panose="020B0604020202020204" pitchFamily="34" charset="0"/>
                <a:hlinkClick r:id="rId5" action="ppaction://hlinksldjump">
                  <a:extLst>
                    <a:ext uri="{A12FA001-AC4F-418D-AE19-62706E023703}">
                      <ahyp:hlinkClr xmlns:ahyp="http://schemas.microsoft.com/office/drawing/2018/hyperlinkcolor" val="tx"/>
                    </a:ext>
                  </a:extLst>
                </a:hlinkClick>
              </a:rPr>
              <a:t>slide 18 </a:t>
            </a:r>
            <a:endParaRPr lang="en-US" sz="1200" dirty="0">
              <a:solidFill>
                <a:schemeClr val="tx2"/>
              </a:solidFill>
              <a:latin typeface="Arial" panose="020B0604020202020204" pitchFamily="34" charset="0"/>
              <a:cs typeface="Arial" panose="020B0604020202020204" pitchFamily="34" charset="0"/>
            </a:endParaRPr>
          </a:p>
          <a:p>
            <a:pPr marL="120650" indent="-120650">
              <a:buFont typeface="Arial" panose="020B0604020202020204" pitchFamily="34" charset="0"/>
              <a:buChar char="•"/>
              <a:defRPr/>
            </a:pPr>
            <a:r>
              <a:rPr lang="en-US" sz="1200" dirty="0">
                <a:solidFill>
                  <a:srgbClr val="FFFFFF"/>
                </a:solidFill>
                <a:latin typeface="Arial" panose="020B0604020202020204" pitchFamily="34" charset="0"/>
                <a:cs typeface="Arial" panose="020B0604020202020204" pitchFamily="34" charset="0"/>
              </a:rPr>
              <a:t>You can right-click an image on this slide to copy or save it, </a:t>
            </a:r>
            <a:r>
              <a:rPr kumimoji="0" lang="en-US" sz="120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or you can </a:t>
            </a:r>
            <a:r>
              <a:rPr kumimoji="0" lang="en-US" sz="1200" i="0" u="none" strike="noStrike" kern="1200" cap="none" spc="0" normalizeH="0" baseline="0" noProof="0" dirty="0">
                <a:ln>
                  <a:noFill/>
                </a:ln>
                <a:solidFill>
                  <a:schemeClr val="accent2"/>
                </a:solidFill>
                <a:effectLst/>
                <a:uLnTx/>
                <a:uFillTx/>
                <a:latin typeface="Arial" panose="020B060402020202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download all of the graphics here</a:t>
            </a:r>
            <a:r>
              <a:rPr kumimoji="0" lang="en-US" sz="120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a:t>
            </a:r>
          </a:p>
        </p:txBody>
      </p:sp>
      <p:pic>
        <p:nvPicPr>
          <p:cNvPr id="2" name="Picture 1" descr="A screenshot of a cell phone&#10;&#10;Description automatically generated">
            <a:extLst>
              <a:ext uri="{FF2B5EF4-FFF2-40B4-BE49-F238E27FC236}">
                <a16:creationId xmlns:a16="http://schemas.microsoft.com/office/drawing/2014/main" id="{BD7A0F40-48F1-4B4E-9EB2-7309905213C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938042" y="3328479"/>
            <a:ext cx="2401112" cy="2401112"/>
          </a:xfrm>
          <a:prstGeom prst="rect">
            <a:avLst/>
          </a:prstGeom>
        </p:spPr>
      </p:pic>
      <p:pic>
        <p:nvPicPr>
          <p:cNvPr id="12" name="Picture 11" descr="A screenshot of a cell phone&#10;&#10;Description automatically generated">
            <a:extLst>
              <a:ext uri="{FF2B5EF4-FFF2-40B4-BE49-F238E27FC236}">
                <a16:creationId xmlns:a16="http://schemas.microsoft.com/office/drawing/2014/main" id="{8AC28023-F47C-41E6-904A-407AF57642A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221624" y="3328479"/>
            <a:ext cx="2401111" cy="2401111"/>
          </a:xfrm>
          <a:prstGeom prst="rect">
            <a:avLst/>
          </a:prstGeom>
        </p:spPr>
      </p:pic>
      <p:sp>
        <p:nvSpPr>
          <p:cNvPr id="6" name="TextBox 5">
            <a:extLst>
              <a:ext uri="{FF2B5EF4-FFF2-40B4-BE49-F238E27FC236}">
                <a16:creationId xmlns:a16="http://schemas.microsoft.com/office/drawing/2014/main" id="{D2B980D8-49C4-4701-8283-635374F87DCA}"/>
              </a:ext>
            </a:extLst>
          </p:cNvPr>
          <p:cNvSpPr txBox="1"/>
          <p:nvPr/>
        </p:nvSpPr>
        <p:spPr>
          <a:xfrm>
            <a:off x="198564" y="3402523"/>
            <a:ext cx="6096000" cy="369332"/>
          </a:xfrm>
          <a:prstGeom prst="rect">
            <a:avLst/>
          </a:prstGeom>
          <a:noFill/>
        </p:spPr>
        <p:txBody>
          <a:bodyPr wrap="square">
            <a:spAutoFit/>
          </a:bodyPr>
          <a:lstStyle/>
          <a:p>
            <a:r>
              <a:rPr lang="en-US" sz="1800" b="1">
                <a:solidFill>
                  <a:schemeClr val="tx2"/>
                </a:solidFill>
                <a:effectLst/>
                <a:latin typeface="Arial" panose="020B0604020202020204" pitchFamily="34" charset="0"/>
                <a:ea typeface="Calibri" panose="020F0502020204030204" pitchFamily="34" charset="0"/>
                <a:cs typeface="Arial" panose="020B0604020202020204" pitchFamily="34" charset="0"/>
              </a:rPr>
              <a:t>1080x1080 graphics</a:t>
            </a:r>
            <a:endParaRPr lang="en-US" b="1">
              <a:solidFill>
                <a:schemeClr val="tx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251640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7805F19-E250-3245-B800-4B3982339D15}"/>
              </a:ext>
            </a:extLst>
          </p:cNvPr>
          <p:cNvSpPr>
            <a:spLocks noGrp="1"/>
          </p:cNvSpPr>
          <p:nvPr>
            <p:ph type="title"/>
          </p:nvPr>
        </p:nvSpPr>
        <p:spPr/>
        <p:txBody>
          <a:bodyPr/>
          <a:lstStyle/>
          <a:p>
            <a:r>
              <a:rPr lang="en-US"/>
              <a:t>Communications for Your School Community</a:t>
            </a:r>
          </a:p>
        </p:txBody>
      </p:sp>
      <p:sp>
        <p:nvSpPr>
          <p:cNvPr id="4" name="Text Placeholder 5">
            <a:extLst>
              <a:ext uri="{FF2B5EF4-FFF2-40B4-BE49-F238E27FC236}">
                <a16:creationId xmlns:a16="http://schemas.microsoft.com/office/drawing/2014/main" id="{8951ABE7-C8A2-4F12-AD20-ACE166CE00C0}"/>
              </a:ext>
            </a:extLst>
          </p:cNvPr>
          <p:cNvSpPr txBox="1">
            <a:spLocks/>
          </p:cNvSpPr>
          <p:nvPr/>
        </p:nvSpPr>
        <p:spPr>
          <a:xfrm>
            <a:off x="8138160" y="720533"/>
            <a:ext cx="2032833" cy="644981"/>
          </a:xfrm>
          <a:prstGeom prst="rect">
            <a:avLst/>
          </a:prstGeom>
        </p:spPr>
        <p:txBody>
          <a:bodyPr vert="horz" lIns="91440" tIns="45720" rIns="91440" bIns="45720" rtlCol="0" anchor="t" anchorCtr="0">
            <a:noAutofit/>
          </a:bodyPr>
          <a:lstStyle>
            <a:lvl1pPr marL="257727" marR="0" indent="-257727" algn="l" defTabSz="931433" rtl="0" eaLnBrk="1" fontAlgn="base" latinLnBrk="0" hangingPunct="1">
              <a:lnSpc>
                <a:spcPct val="100000"/>
              </a:lnSpc>
              <a:spcBef>
                <a:spcPct val="40000"/>
              </a:spcBef>
              <a:spcAft>
                <a:spcPct val="0"/>
              </a:spcAft>
              <a:buClr>
                <a:schemeClr val="accent3"/>
              </a:buClr>
              <a:buSzPct val="80000"/>
              <a:buFont typeface="Verdana" pitchFamily="34" charset="0"/>
              <a:buChar char="•"/>
              <a:tabLst/>
              <a:defRPr kumimoji="0" lang="en-US" altLang="zh-CN" sz="1709" b="0" i="0" u="none" strike="noStrike" kern="1200" cap="none" spc="0" normalizeH="0" baseline="0" noProof="1">
                <a:ln>
                  <a:noFill/>
                </a:ln>
                <a:solidFill>
                  <a:schemeClr val="tx1"/>
                </a:solidFill>
                <a:effectLst/>
                <a:uLnTx/>
                <a:uFillTx/>
                <a:latin typeface="Arial" panose="020B0604020202020204" pitchFamily="34" charset="0"/>
                <a:ea typeface="+mn-ea"/>
                <a:cs typeface="Arial" panose="020B0604020202020204" pitchFamily="34" charset="0"/>
              </a:defRPr>
            </a:lvl1pPr>
            <a:lvl2pPr marL="545596" marR="0" indent="-113038" algn="l" defTabSz="931433" rtl="0" eaLnBrk="1" fontAlgn="base" latinLnBrk="0" hangingPunct="1">
              <a:lnSpc>
                <a:spcPct val="100000"/>
              </a:lnSpc>
              <a:spcBef>
                <a:spcPct val="20000"/>
              </a:spcBef>
              <a:spcAft>
                <a:spcPct val="0"/>
              </a:spcAft>
              <a:buClr>
                <a:schemeClr val="accent3"/>
              </a:buClr>
              <a:buSzPct val="80000"/>
              <a:buFont typeface="Verdana"/>
              <a:buChar char="-"/>
              <a:tabLst/>
              <a:defRPr lang="en-CA" altLang="zh-CN" sz="1519" b="0" i="0" kern="1200" baseline="0" noProof="1">
                <a:solidFill>
                  <a:schemeClr val="tx1"/>
                </a:solidFill>
                <a:latin typeface="Arial" panose="020B0604020202020204" pitchFamily="34" charset="0"/>
                <a:ea typeface="+mn-ea"/>
                <a:cs typeface="Arial" panose="020B0604020202020204" pitchFamily="34" charset="0"/>
              </a:defRPr>
            </a:lvl2pPr>
            <a:lvl3pPr marL="999256" marR="0" indent="-272799" algn="l" defTabSz="931433" rtl="0" eaLnBrk="1" fontAlgn="base" latinLnBrk="0" hangingPunct="1">
              <a:lnSpc>
                <a:spcPct val="100000"/>
              </a:lnSpc>
              <a:spcBef>
                <a:spcPct val="20000"/>
              </a:spcBef>
              <a:spcAft>
                <a:spcPct val="0"/>
              </a:spcAft>
              <a:buClr>
                <a:schemeClr val="accent3"/>
              </a:buClr>
              <a:buSzPct val="80000"/>
              <a:buFont typeface="Marlett" pitchFamily="2" charset="2"/>
              <a:buChar char="8"/>
              <a:tabLst/>
              <a:defRPr lang="zh-CN" altLang="en-US" sz="1519" b="0" i="0" kern="1200" noProof="1">
                <a:solidFill>
                  <a:schemeClr val="tx1"/>
                </a:solidFill>
                <a:latin typeface="Arial" panose="020B0604020202020204" pitchFamily="34" charset="0"/>
                <a:ea typeface="+mn-ea"/>
                <a:cs typeface="Arial" panose="020B0604020202020204" pitchFamily="34" charset="0"/>
              </a:defRPr>
            </a:lvl3pPr>
            <a:lvl4pPr marL="1380329" marR="0" indent="-199670" algn="l" defTabSz="931678" rtl="0" eaLnBrk="1" fontAlgn="auto" latinLnBrk="0" hangingPunct="1">
              <a:lnSpc>
                <a:spcPct val="100000"/>
              </a:lnSpc>
              <a:spcBef>
                <a:spcPct val="20000"/>
              </a:spcBef>
              <a:spcAft>
                <a:spcPts val="0"/>
              </a:spcAft>
              <a:buClr>
                <a:schemeClr val="accent3"/>
              </a:buClr>
              <a:buSzPct val="80000"/>
              <a:buFont typeface="Verdana" pitchFamily="34" charset="0"/>
              <a:buChar char="-"/>
              <a:tabLst/>
              <a:defRPr lang="en-CA" altLang="zh-CN" sz="1519" b="0" i="0" kern="1200">
                <a:solidFill>
                  <a:schemeClr val="tx1"/>
                </a:solidFill>
                <a:latin typeface="Arial" panose="020B0604020202020204" pitchFamily="34" charset="0"/>
                <a:ea typeface="+mn-ea"/>
                <a:cs typeface="Arial" panose="020B0604020202020204" pitchFamily="34" charset="0"/>
              </a:defRPr>
            </a:lvl4pPr>
            <a:lvl5pPr marL="2096277" indent="-232920" algn="l" defTabSz="931678" rtl="0" eaLnBrk="1" latinLnBrk="0" hangingPunct="1">
              <a:spcBef>
                <a:spcPct val="20000"/>
              </a:spcBef>
              <a:buClr>
                <a:schemeClr val="accent3"/>
              </a:buClr>
              <a:buSzPct val="80000"/>
              <a:buFont typeface="Arial" pitchFamily="34" charset="0"/>
              <a:buChar char="»"/>
              <a:defRPr sz="1709" kern="1200">
                <a:solidFill>
                  <a:schemeClr val="tx1"/>
                </a:solidFill>
                <a:latin typeface="Verdana" pitchFamily="34" charset="0"/>
                <a:ea typeface="+mn-ea"/>
                <a:cs typeface="+mn-cs"/>
              </a:defRPr>
            </a:lvl5pPr>
            <a:lvl6pPr marL="2562116" indent="-232920" algn="l" defTabSz="931678" rtl="0" eaLnBrk="1" latinLnBrk="0" hangingPunct="1">
              <a:spcBef>
                <a:spcPct val="20000"/>
              </a:spcBef>
              <a:buFont typeface="Arial" pitchFamily="34" charset="0"/>
              <a:buChar char="•"/>
              <a:defRPr sz="1994" kern="1200">
                <a:solidFill>
                  <a:schemeClr val="tx1"/>
                </a:solidFill>
                <a:latin typeface="+mn-lt"/>
                <a:ea typeface="+mn-ea"/>
                <a:cs typeface="+mn-cs"/>
              </a:defRPr>
            </a:lvl6pPr>
            <a:lvl7pPr marL="3027956" indent="-232920" algn="l" defTabSz="931678" rtl="0" eaLnBrk="1" latinLnBrk="0" hangingPunct="1">
              <a:spcBef>
                <a:spcPct val="20000"/>
              </a:spcBef>
              <a:buFont typeface="Arial" pitchFamily="34" charset="0"/>
              <a:buChar char="•"/>
              <a:defRPr sz="1994" kern="1200">
                <a:solidFill>
                  <a:schemeClr val="tx1"/>
                </a:solidFill>
                <a:latin typeface="+mn-lt"/>
                <a:ea typeface="+mn-ea"/>
                <a:cs typeface="+mn-cs"/>
              </a:defRPr>
            </a:lvl7pPr>
            <a:lvl8pPr marL="3493795" indent="-232920" algn="l" defTabSz="931678" rtl="0" eaLnBrk="1" latinLnBrk="0" hangingPunct="1">
              <a:spcBef>
                <a:spcPct val="20000"/>
              </a:spcBef>
              <a:buFont typeface="Arial" pitchFamily="34" charset="0"/>
              <a:buChar char="•"/>
              <a:defRPr sz="1994" kern="1200">
                <a:solidFill>
                  <a:schemeClr val="tx1"/>
                </a:solidFill>
                <a:latin typeface="+mn-lt"/>
                <a:ea typeface="+mn-ea"/>
                <a:cs typeface="+mn-cs"/>
              </a:defRPr>
            </a:lvl8pPr>
            <a:lvl9pPr marL="3959634" indent="-232920" algn="l" defTabSz="931678" rtl="0" eaLnBrk="1" latinLnBrk="0" hangingPunct="1">
              <a:spcBef>
                <a:spcPct val="20000"/>
              </a:spcBef>
              <a:buFont typeface="Arial" pitchFamily="34" charset="0"/>
              <a:buChar char="•"/>
              <a:defRPr sz="1994" kern="1200">
                <a:solidFill>
                  <a:schemeClr val="tx1"/>
                </a:solidFill>
                <a:latin typeface="+mn-lt"/>
                <a:ea typeface="+mn-ea"/>
                <a:cs typeface="+mn-cs"/>
              </a:defRPr>
            </a:lvl9pPr>
          </a:lstStyle>
          <a:p>
            <a:pPr marL="0" indent="0">
              <a:spcBef>
                <a:spcPts val="0"/>
              </a:spcBef>
              <a:buFont typeface="Verdana" pitchFamily="34" charset="0"/>
              <a:buNone/>
            </a:pPr>
            <a:r>
              <a:rPr lang="en-US" sz="1700" b="1">
                <a:solidFill>
                  <a:schemeClr val="tx2"/>
                </a:solidFill>
                <a:ea typeface="Aktiv Grotesk" panose="020B0504020202020204" pitchFamily="34" charset="0"/>
              </a:rPr>
              <a:t>Emails, Newsletters, and Website Posts</a:t>
            </a:r>
          </a:p>
          <a:p>
            <a:pPr marL="0" indent="0">
              <a:buFont typeface="Verdana" pitchFamily="34" charset="0"/>
              <a:buNone/>
            </a:pPr>
            <a:r>
              <a:rPr lang="en-US" sz="1700" b="1">
                <a:solidFill>
                  <a:schemeClr val="tx2"/>
                </a:solidFill>
                <a:ea typeface="Aktiv Grotesk" panose="020B0504020202020204" pitchFamily="34" charset="0"/>
                <a:hlinkClick r:id="rId3" action="ppaction://hlinksldjump">
                  <a:extLst>
                    <a:ext uri="{A12FA001-AC4F-418D-AE19-62706E023703}">
                      <ahyp:hlinkClr xmlns:ahyp="http://schemas.microsoft.com/office/drawing/2018/hyperlinkcolor" val="tx"/>
                    </a:ext>
                  </a:extLst>
                </a:hlinkClick>
              </a:rPr>
              <a:t>View</a:t>
            </a:r>
            <a:endParaRPr lang="en-US" sz="1700" b="1">
              <a:solidFill>
                <a:schemeClr val="tx2"/>
              </a:solidFill>
              <a:ea typeface="Aktiv Grotesk" panose="020B0504020202020204" pitchFamily="34" charset="0"/>
            </a:endParaRPr>
          </a:p>
        </p:txBody>
      </p:sp>
      <p:sp>
        <p:nvSpPr>
          <p:cNvPr id="5" name="Text Placeholder 5">
            <a:extLst>
              <a:ext uri="{FF2B5EF4-FFF2-40B4-BE49-F238E27FC236}">
                <a16:creationId xmlns:a16="http://schemas.microsoft.com/office/drawing/2014/main" id="{BE5EC765-24E7-4BB9-BA82-0BE2C25D23B9}"/>
              </a:ext>
            </a:extLst>
          </p:cNvPr>
          <p:cNvSpPr txBox="1">
            <a:spLocks/>
          </p:cNvSpPr>
          <p:nvPr/>
        </p:nvSpPr>
        <p:spPr>
          <a:xfrm>
            <a:off x="9673601" y="2774990"/>
            <a:ext cx="2032833" cy="1017319"/>
          </a:xfrm>
          <a:prstGeom prst="rect">
            <a:avLst/>
          </a:prstGeom>
        </p:spPr>
        <p:txBody>
          <a:bodyPr vert="horz" lIns="91440" tIns="45720" rIns="91440" bIns="45720" rtlCol="0" anchor="t" anchorCtr="0">
            <a:normAutofit lnSpcReduction="10000"/>
          </a:bodyPr>
          <a:lstStyle>
            <a:lvl1pPr marL="257727" marR="0" indent="-257727" algn="l" defTabSz="931433" rtl="0" eaLnBrk="1" fontAlgn="base" latinLnBrk="0" hangingPunct="1">
              <a:lnSpc>
                <a:spcPct val="100000"/>
              </a:lnSpc>
              <a:spcBef>
                <a:spcPct val="40000"/>
              </a:spcBef>
              <a:spcAft>
                <a:spcPct val="0"/>
              </a:spcAft>
              <a:buClr>
                <a:schemeClr val="accent3"/>
              </a:buClr>
              <a:buSzPct val="80000"/>
              <a:buFont typeface="Verdana" pitchFamily="34" charset="0"/>
              <a:buChar char="•"/>
              <a:tabLst/>
              <a:defRPr kumimoji="0" lang="en-US" altLang="zh-CN" sz="1709" b="0" i="0" u="none" strike="noStrike" kern="1200" cap="none" spc="0" normalizeH="0" baseline="0" noProof="1">
                <a:ln>
                  <a:noFill/>
                </a:ln>
                <a:solidFill>
                  <a:schemeClr val="tx1"/>
                </a:solidFill>
                <a:effectLst/>
                <a:uLnTx/>
                <a:uFillTx/>
                <a:latin typeface="Arial" panose="020B0604020202020204" pitchFamily="34" charset="0"/>
                <a:ea typeface="+mn-ea"/>
                <a:cs typeface="Arial" panose="020B0604020202020204" pitchFamily="34" charset="0"/>
              </a:defRPr>
            </a:lvl1pPr>
            <a:lvl2pPr marL="545596" marR="0" indent="-113038" algn="l" defTabSz="931433" rtl="0" eaLnBrk="1" fontAlgn="base" latinLnBrk="0" hangingPunct="1">
              <a:lnSpc>
                <a:spcPct val="100000"/>
              </a:lnSpc>
              <a:spcBef>
                <a:spcPct val="20000"/>
              </a:spcBef>
              <a:spcAft>
                <a:spcPct val="0"/>
              </a:spcAft>
              <a:buClr>
                <a:schemeClr val="accent3"/>
              </a:buClr>
              <a:buSzPct val="80000"/>
              <a:buFont typeface="Verdana"/>
              <a:buChar char="-"/>
              <a:tabLst/>
              <a:defRPr lang="en-CA" altLang="zh-CN" sz="1519" b="0" i="0" kern="1200" baseline="0" noProof="1">
                <a:solidFill>
                  <a:schemeClr val="tx1"/>
                </a:solidFill>
                <a:latin typeface="Arial" panose="020B0604020202020204" pitchFamily="34" charset="0"/>
                <a:ea typeface="+mn-ea"/>
                <a:cs typeface="Arial" panose="020B0604020202020204" pitchFamily="34" charset="0"/>
              </a:defRPr>
            </a:lvl2pPr>
            <a:lvl3pPr marL="999256" marR="0" indent="-272799" algn="l" defTabSz="931433" rtl="0" eaLnBrk="1" fontAlgn="base" latinLnBrk="0" hangingPunct="1">
              <a:lnSpc>
                <a:spcPct val="100000"/>
              </a:lnSpc>
              <a:spcBef>
                <a:spcPct val="20000"/>
              </a:spcBef>
              <a:spcAft>
                <a:spcPct val="0"/>
              </a:spcAft>
              <a:buClr>
                <a:schemeClr val="accent3"/>
              </a:buClr>
              <a:buSzPct val="80000"/>
              <a:buFont typeface="Marlett" pitchFamily="2" charset="2"/>
              <a:buChar char="8"/>
              <a:tabLst/>
              <a:defRPr lang="zh-CN" altLang="en-US" sz="1519" b="0" i="0" kern="1200" noProof="1">
                <a:solidFill>
                  <a:schemeClr val="tx1"/>
                </a:solidFill>
                <a:latin typeface="Arial" panose="020B0604020202020204" pitchFamily="34" charset="0"/>
                <a:ea typeface="+mn-ea"/>
                <a:cs typeface="Arial" panose="020B0604020202020204" pitchFamily="34" charset="0"/>
              </a:defRPr>
            </a:lvl3pPr>
            <a:lvl4pPr marL="1380329" marR="0" indent="-199670" algn="l" defTabSz="931678" rtl="0" eaLnBrk="1" fontAlgn="auto" latinLnBrk="0" hangingPunct="1">
              <a:lnSpc>
                <a:spcPct val="100000"/>
              </a:lnSpc>
              <a:spcBef>
                <a:spcPct val="20000"/>
              </a:spcBef>
              <a:spcAft>
                <a:spcPts val="0"/>
              </a:spcAft>
              <a:buClr>
                <a:schemeClr val="accent3"/>
              </a:buClr>
              <a:buSzPct val="80000"/>
              <a:buFont typeface="Verdana" pitchFamily="34" charset="0"/>
              <a:buChar char="-"/>
              <a:tabLst/>
              <a:defRPr lang="en-CA" altLang="zh-CN" sz="1519" b="0" i="0" kern="1200">
                <a:solidFill>
                  <a:schemeClr val="tx1"/>
                </a:solidFill>
                <a:latin typeface="Arial" panose="020B0604020202020204" pitchFamily="34" charset="0"/>
                <a:ea typeface="+mn-ea"/>
                <a:cs typeface="Arial" panose="020B0604020202020204" pitchFamily="34" charset="0"/>
              </a:defRPr>
            </a:lvl4pPr>
            <a:lvl5pPr marL="2096277" indent="-232920" algn="l" defTabSz="931678" rtl="0" eaLnBrk="1" latinLnBrk="0" hangingPunct="1">
              <a:spcBef>
                <a:spcPct val="20000"/>
              </a:spcBef>
              <a:buClr>
                <a:schemeClr val="accent3"/>
              </a:buClr>
              <a:buSzPct val="80000"/>
              <a:buFont typeface="Arial" pitchFamily="34" charset="0"/>
              <a:buChar char="»"/>
              <a:defRPr sz="1709" kern="1200">
                <a:solidFill>
                  <a:schemeClr val="tx1"/>
                </a:solidFill>
                <a:latin typeface="Verdana" pitchFamily="34" charset="0"/>
                <a:ea typeface="+mn-ea"/>
                <a:cs typeface="+mn-cs"/>
              </a:defRPr>
            </a:lvl5pPr>
            <a:lvl6pPr marL="2562116" indent="-232920" algn="l" defTabSz="931678" rtl="0" eaLnBrk="1" latinLnBrk="0" hangingPunct="1">
              <a:spcBef>
                <a:spcPct val="20000"/>
              </a:spcBef>
              <a:buFont typeface="Arial" pitchFamily="34" charset="0"/>
              <a:buChar char="•"/>
              <a:defRPr sz="1994" kern="1200">
                <a:solidFill>
                  <a:schemeClr val="tx1"/>
                </a:solidFill>
                <a:latin typeface="+mn-lt"/>
                <a:ea typeface="+mn-ea"/>
                <a:cs typeface="+mn-cs"/>
              </a:defRPr>
            </a:lvl6pPr>
            <a:lvl7pPr marL="3027956" indent="-232920" algn="l" defTabSz="931678" rtl="0" eaLnBrk="1" latinLnBrk="0" hangingPunct="1">
              <a:spcBef>
                <a:spcPct val="20000"/>
              </a:spcBef>
              <a:buFont typeface="Arial" pitchFamily="34" charset="0"/>
              <a:buChar char="•"/>
              <a:defRPr sz="1994" kern="1200">
                <a:solidFill>
                  <a:schemeClr val="tx1"/>
                </a:solidFill>
                <a:latin typeface="+mn-lt"/>
                <a:ea typeface="+mn-ea"/>
                <a:cs typeface="+mn-cs"/>
              </a:defRPr>
            </a:lvl7pPr>
            <a:lvl8pPr marL="3493795" indent="-232920" algn="l" defTabSz="931678" rtl="0" eaLnBrk="1" latinLnBrk="0" hangingPunct="1">
              <a:spcBef>
                <a:spcPct val="20000"/>
              </a:spcBef>
              <a:buFont typeface="Arial" pitchFamily="34" charset="0"/>
              <a:buChar char="•"/>
              <a:defRPr sz="1994" kern="1200">
                <a:solidFill>
                  <a:schemeClr val="tx1"/>
                </a:solidFill>
                <a:latin typeface="+mn-lt"/>
                <a:ea typeface="+mn-ea"/>
                <a:cs typeface="+mn-cs"/>
              </a:defRPr>
            </a:lvl8pPr>
            <a:lvl9pPr marL="3959634" indent="-232920" algn="l" defTabSz="931678" rtl="0" eaLnBrk="1" latinLnBrk="0" hangingPunct="1">
              <a:spcBef>
                <a:spcPct val="20000"/>
              </a:spcBef>
              <a:buFont typeface="Arial" pitchFamily="34" charset="0"/>
              <a:buChar char="•"/>
              <a:defRPr sz="1994" kern="1200">
                <a:solidFill>
                  <a:schemeClr val="tx1"/>
                </a:solidFill>
                <a:latin typeface="+mn-lt"/>
                <a:ea typeface="+mn-ea"/>
                <a:cs typeface="+mn-cs"/>
              </a:defRPr>
            </a:lvl9pPr>
          </a:lstStyle>
          <a:p>
            <a:pPr marL="0" indent="0">
              <a:buFont typeface="Verdana" pitchFamily="34" charset="0"/>
              <a:buNone/>
            </a:pPr>
            <a:r>
              <a:rPr lang="en-US" sz="1800" b="1">
                <a:solidFill>
                  <a:schemeClr val="tx2"/>
                </a:solidFill>
                <a:ea typeface="Aktiv Grotesk" panose="020B0504020202020204" pitchFamily="34" charset="0"/>
              </a:rPr>
              <a:t>Voicemail and  Text Content</a:t>
            </a:r>
          </a:p>
          <a:p>
            <a:pPr marL="0" indent="0">
              <a:buFont typeface="Verdana" pitchFamily="34" charset="0"/>
              <a:buNone/>
            </a:pPr>
            <a:r>
              <a:rPr lang="en-US" sz="1800" b="1">
                <a:solidFill>
                  <a:schemeClr val="tx2"/>
                </a:solidFill>
                <a:ea typeface="Aktiv Grotesk" panose="020B0504020202020204" pitchFamily="34" charset="0"/>
                <a:hlinkClick r:id="rId4" action="ppaction://hlinksldjump">
                  <a:extLst>
                    <a:ext uri="{A12FA001-AC4F-418D-AE19-62706E023703}">
                      <ahyp:hlinkClr xmlns:ahyp="http://schemas.microsoft.com/office/drawing/2018/hyperlinkcolor" val="tx"/>
                    </a:ext>
                  </a:extLst>
                </a:hlinkClick>
              </a:rPr>
              <a:t>View</a:t>
            </a:r>
            <a:endParaRPr lang="en-US" sz="1800" b="1">
              <a:solidFill>
                <a:schemeClr val="tx2"/>
              </a:solidFill>
              <a:ea typeface="Aktiv Grotesk" panose="020B0504020202020204" pitchFamily="34" charset="0"/>
            </a:endParaRPr>
          </a:p>
        </p:txBody>
      </p:sp>
      <p:sp>
        <p:nvSpPr>
          <p:cNvPr id="7" name="Text Placeholder 5">
            <a:extLst>
              <a:ext uri="{FF2B5EF4-FFF2-40B4-BE49-F238E27FC236}">
                <a16:creationId xmlns:a16="http://schemas.microsoft.com/office/drawing/2014/main" id="{928D24D2-D2D3-4231-B946-2C1559CF91AE}"/>
              </a:ext>
            </a:extLst>
          </p:cNvPr>
          <p:cNvSpPr txBox="1">
            <a:spLocks/>
          </p:cNvSpPr>
          <p:nvPr/>
        </p:nvSpPr>
        <p:spPr>
          <a:xfrm>
            <a:off x="8138160" y="4787272"/>
            <a:ext cx="1959811" cy="1266734"/>
          </a:xfrm>
          <a:prstGeom prst="rect">
            <a:avLst/>
          </a:prstGeom>
        </p:spPr>
        <p:txBody>
          <a:bodyPr vert="horz" lIns="91440" tIns="45720" rIns="91440" bIns="45720" rtlCol="0" anchor="t" anchorCtr="0">
            <a:normAutofit lnSpcReduction="10000"/>
          </a:bodyPr>
          <a:lstStyle>
            <a:lvl1pPr marL="257727" marR="0" indent="-257727" algn="l" defTabSz="931433" rtl="0" eaLnBrk="1" fontAlgn="base" latinLnBrk="0" hangingPunct="1">
              <a:lnSpc>
                <a:spcPct val="100000"/>
              </a:lnSpc>
              <a:spcBef>
                <a:spcPct val="40000"/>
              </a:spcBef>
              <a:spcAft>
                <a:spcPct val="0"/>
              </a:spcAft>
              <a:buClr>
                <a:schemeClr val="accent3"/>
              </a:buClr>
              <a:buSzPct val="80000"/>
              <a:buFont typeface="Verdana" pitchFamily="34" charset="0"/>
              <a:buChar char="•"/>
              <a:tabLst/>
              <a:defRPr kumimoji="0" lang="en-US" altLang="zh-CN" sz="1709" b="0" i="0" u="none" strike="noStrike" kern="1200" cap="none" spc="0" normalizeH="0" baseline="0" noProof="1">
                <a:ln>
                  <a:noFill/>
                </a:ln>
                <a:solidFill>
                  <a:schemeClr val="tx1"/>
                </a:solidFill>
                <a:effectLst/>
                <a:uLnTx/>
                <a:uFillTx/>
                <a:latin typeface="Arial" panose="020B0604020202020204" pitchFamily="34" charset="0"/>
                <a:ea typeface="+mn-ea"/>
                <a:cs typeface="Arial" panose="020B0604020202020204" pitchFamily="34" charset="0"/>
              </a:defRPr>
            </a:lvl1pPr>
            <a:lvl2pPr marL="545596" marR="0" indent="-113038" algn="l" defTabSz="931433" rtl="0" eaLnBrk="1" fontAlgn="base" latinLnBrk="0" hangingPunct="1">
              <a:lnSpc>
                <a:spcPct val="100000"/>
              </a:lnSpc>
              <a:spcBef>
                <a:spcPct val="20000"/>
              </a:spcBef>
              <a:spcAft>
                <a:spcPct val="0"/>
              </a:spcAft>
              <a:buClr>
                <a:schemeClr val="accent3"/>
              </a:buClr>
              <a:buSzPct val="80000"/>
              <a:buFont typeface="Verdana"/>
              <a:buChar char="-"/>
              <a:tabLst/>
              <a:defRPr lang="en-CA" altLang="zh-CN" sz="1519" b="0" i="0" kern="1200" baseline="0" noProof="1">
                <a:solidFill>
                  <a:schemeClr val="tx1"/>
                </a:solidFill>
                <a:latin typeface="Arial" panose="020B0604020202020204" pitchFamily="34" charset="0"/>
                <a:ea typeface="+mn-ea"/>
                <a:cs typeface="Arial" panose="020B0604020202020204" pitchFamily="34" charset="0"/>
              </a:defRPr>
            </a:lvl2pPr>
            <a:lvl3pPr marL="999256" marR="0" indent="-272799" algn="l" defTabSz="931433" rtl="0" eaLnBrk="1" fontAlgn="base" latinLnBrk="0" hangingPunct="1">
              <a:lnSpc>
                <a:spcPct val="100000"/>
              </a:lnSpc>
              <a:spcBef>
                <a:spcPct val="20000"/>
              </a:spcBef>
              <a:spcAft>
                <a:spcPct val="0"/>
              </a:spcAft>
              <a:buClr>
                <a:schemeClr val="accent3"/>
              </a:buClr>
              <a:buSzPct val="80000"/>
              <a:buFont typeface="Marlett" pitchFamily="2" charset="2"/>
              <a:buChar char="8"/>
              <a:tabLst/>
              <a:defRPr lang="zh-CN" altLang="en-US" sz="1519" b="0" i="0" kern="1200" noProof="1">
                <a:solidFill>
                  <a:schemeClr val="tx1"/>
                </a:solidFill>
                <a:latin typeface="Arial" panose="020B0604020202020204" pitchFamily="34" charset="0"/>
                <a:ea typeface="+mn-ea"/>
                <a:cs typeface="Arial" panose="020B0604020202020204" pitchFamily="34" charset="0"/>
              </a:defRPr>
            </a:lvl3pPr>
            <a:lvl4pPr marL="1380329" marR="0" indent="-199670" algn="l" defTabSz="931678" rtl="0" eaLnBrk="1" fontAlgn="auto" latinLnBrk="0" hangingPunct="1">
              <a:lnSpc>
                <a:spcPct val="100000"/>
              </a:lnSpc>
              <a:spcBef>
                <a:spcPct val="20000"/>
              </a:spcBef>
              <a:spcAft>
                <a:spcPts val="0"/>
              </a:spcAft>
              <a:buClr>
                <a:schemeClr val="accent3"/>
              </a:buClr>
              <a:buSzPct val="80000"/>
              <a:buFont typeface="Verdana" pitchFamily="34" charset="0"/>
              <a:buChar char="-"/>
              <a:tabLst/>
              <a:defRPr lang="en-CA" altLang="zh-CN" sz="1519" b="0" i="0" kern="1200">
                <a:solidFill>
                  <a:schemeClr val="tx1"/>
                </a:solidFill>
                <a:latin typeface="Arial" panose="020B0604020202020204" pitchFamily="34" charset="0"/>
                <a:ea typeface="+mn-ea"/>
                <a:cs typeface="Arial" panose="020B0604020202020204" pitchFamily="34" charset="0"/>
              </a:defRPr>
            </a:lvl4pPr>
            <a:lvl5pPr marL="2096277" indent="-232920" algn="l" defTabSz="931678" rtl="0" eaLnBrk="1" latinLnBrk="0" hangingPunct="1">
              <a:spcBef>
                <a:spcPct val="20000"/>
              </a:spcBef>
              <a:buClr>
                <a:schemeClr val="accent3"/>
              </a:buClr>
              <a:buSzPct val="80000"/>
              <a:buFont typeface="Arial" pitchFamily="34" charset="0"/>
              <a:buChar char="»"/>
              <a:defRPr sz="1709" kern="1200">
                <a:solidFill>
                  <a:schemeClr val="tx1"/>
                </a:solidFill>
                <a:latin typeface="Verdana" pitchFamily="34" charset="0"/>
                <a:ea typeface="+mn-ea"/>
                <a:cs typeface="+mn-cs"/>
              </a:defRPr>
            </a:lvl5pPr>
            <a:lvl6pPr marL="2562116" indent="-232920" algn="l" defTabSz="931678" rtl="0" eaLnBrk="1" latinLnBrk="0" hangingPunct="1">
              <a:spcBef>
                <a:spcPct val="20000"/>
              </a:spcBef>
              <a:buFont typeface="Arial" pitchFamily="34" charset="0"/>
              <a:buChar char="•"/>
              <a:defRPr sz="1994" kern="1200">
                <a:solidFill>
                  <a:schemeClr val="tx1"/>
                </a:solidFill>
                <a:latin typeface="+mn-lt"/>
                <a:ea typeface="+mn-ea"/>
                <a:cs typeface="+mn-cs"/>
              </a:defRPr>
            </a:lvl6pPr>
            <a:lvl7pPr marL="3027956" indent="-232920" algn="l" defTabSz="931678" rtl="0" eaLnBrk="1" latinLnBrk="0" hangingPunct="1">
              <a:spcBef>
                <a:spcPct val="20000"/>
              </a:spcBef>
              <a:buFont typeface="Arial" pitchFamily="34" charset="0"/>
              <a:buChar char="•"/>
              <a:defRPr sz="1994" kern="1200">
                <a:solidFill>
                  <a:schemeClr val="tx1"/>
                </a:solidFill>
                <a:latin typeface="+mn-lt"/>
                <a:ea typeface="+mn-ea"/>
                <a:cs typeface="+mn-cs"/>
              </a:defRPr>
            </a:lvl7pPr>
            <a:lvl8pPr marL="3493795" indent="-232920" algn="l" defTabSz="931678" rtl="0" eaLnBrk="1" latinLnBrk="0" hangingPunct="1">
              <a:spcBef>
                <a:spcPct val="20000"/>
              </a:spcBef>
              <a:buFont typeface="Arial" pitchFamily="34" charset="0"/>
              <a:buChar char="•"/>
              <a:defRPr sz="1994" kern="1200">
                <a:solidFill>
                  <a:schemeClr val="tx1"/>
                </a:solidFill>
                <a:latin typeface="+mn-lt"/>
                <a:ea typeface="+mn-ea"/>
                <a:cs typeface="+mn-cs"/>
              </a:defRPr>
            </a:lvl8pPr>
            <a:lvl9pPr marL="3959634" indent="-232920" algn="l" defTabSz="931678" rtl="0" eaLnBrk="1" latinLnBrk="0" hangingPunct="1">
              <a:spcBef>
                <a:spcPct val="20000"/>
              </a:spcBef>
              <a:buFont typeface="Arial" pitchFamily="34" charset="0"/>
              <a:buChar char="•"/>
              <a:defRPr sz="1994" kern="1200">
                <a:solidFill>
                  <a:schemeClr val="tx1"/>
                </a:solidFill>
                <a:latin typeface="+mn-lt"/>
                <a:ea typeface="+mn-ea"/>
                <a:cs typeface="+mn-cs"/>
              </a:defRPr>
            </a:lvl9pPr>
          </a:lstStyle>
          <a:p>
            <a:pPr marL="0" indent="0">
              <a:buFont typeface="Verdana" pitchFamily="34" charset="0"/>
              <a:buNone/>
            </a:pPr>
            <a:r>
              <a:rPr lang="en-US" sz="1800" b="1">
                <a:solidFill>
                  <a:schemeClr val="tx2"/>
                </a:solidFill>
                <a:ea typeface="Aktiv Grotesk" panose="020B0504020202020204" pitchFamily="34" charset="0"/>
              </a:rPr>
              <a:t>Social Media and Website Assets</a:t>
            </a:r>
          </a:p>
          <a:p>
            <a:pPr marL="0" indent="0">
              <a:buFont typeface="Verdana" pitchFamily="34" charset="0"/>
              <a:buNone/>
            </a:pPr>
            <a:r>
              <a:rPr lang="en-US" sz="1800" b="1">
                <a:solidFill>
                  <a:schemeClr val="tx2"/>
                </a:solidFill>
                <a:ea typeface="Aktiv Grotesk" panose="020B0504020202020204" pitchFamily="34" charset="0"/>
                <a:hlinkClick r:id="rId5" action="ppaction://hlinksldjump">
                  <a:extLst>
                    <a:ext uri="{A12FA001-AC4F-418D-AE19-62706E023703}">
                      <ahyp:hlinkClr xmlns:ahyp="http://schemas.microsoft.com/office/drawing/2018/hyperlinkcolor" val="tx"/>
                    </a:ext>
                  </a:extLst>
                </a:hlinkClick>
              </a:rPr>
              <a:t>View</a:t>
            </a:r>
            <a:endParaRPr lang="en-US" sz="1800" b="1">
              <a:solidFill>
                <a:schemeClr val="tx2"/>
              </a:solidFill>
              <a:ea typeface="Aktiv Grotesk" panose="020B0504020202020204" pitchFamily="34" charset="0"/>
            </a:endParaRPr>
          </a:p>
        </p:txBody>
      </p:sp>
      <p:pic>
        <p:nvPicPr>
          <p:cNvPr id="18" name="Picture 17" descr="A picture containing drawing&#10;&#10;Description automatically generated">
            <a:extLst>
              <a:ext uri="{FF2B5EF4-FFF2-40B4-BE49-F238E27FC236}">
                <a16:creationId xmlns:a16="http://schemas.microsoft.com/office/drawing/2014/main" id="{3B5F7613-CD3B-9443-94AA-2B0F28999933}"/>
              </a:ext>
            </a:extLst>
          </p:cNvPr>
          <p:cNvPicPr>
            <a:picLocks noChangeAspect="1"/>
          </p:cNvPicPr>
          <p:nvPr/>
        </p:nvPicPr>
        <p:blipFill>
          <a:blip r:embed="rId6"/>
          <a:stretch>
            <a:fillRect/>
          </a:stretch>
        </p:blipFill>
        <p:spPr>
          <a:xfrm>
            <a:off x="10097971" y="4623732"/>
            <a:ext cx="1371600" cy="1371600"/>
          </a:xfrm>
          <a:prstGeom prst="rect">
            <a:avLst/>
          </a:prstGeom>
        </p:spPr>
      </p:pic>
      <p:pic>
        <p:nvPicPr>
          <p:cNvPr id="19" name="Picture 18" descr="A close up of a logo&#10;&#10;Description automatically generated">
            <a:extLst>
              <a:ext uri="{FF2B5EF4-FFF2-40B4-BE49-F238E27FC236}">
                <a16:creationId xmlns:a16="http://schemas.microsoft.com/office/drawing/2014/main" id="{5593E598-E521-8544-B169-936B49823C01}"/>
              </a:ext>
            </a:extLst>
          </p:cNvPr>
          <p:cNvPicPr>
            <a:picLocks noChangeAspect="1"/>
          </p:cNvPicPr>
          <p:nvPr/>
        </p:nvPicPr>
        <p:blipFill>
          <a:blip r:embed="rId7"/>
          <a:stretch>
            <a:fillRect/>
          </a:stretch>
        </p:blipFill>
        <p:spPr>
          <a:xfrm>
            <a:off x="8138160" y="2597849"/>
            <a:ext cx="1371600" cy="1371600"/>
          </a:xfrm>
          <a:prstGeom prst="rect">
            <a:avLst/>
          </a:prstGeom>
        </p:spPr>
      </p:pic>
      <p:pic>
        <p:nvPicPr>
          <p:cNvPr id="20" name="Picture 19" descr="A picture containing clock, drawing&#10;&#10;Description automatically generated">
            <a:extLst>
              <a:ext uri="{FF2B5EF4-FFF2-40B4-BE49-F238E27FC236}">
                <a16:creationId xmlns:a16="http://schemas.microsoft.com/office/drawing/2014/main" id="{CBC4970A-F8F7-2D47-B3E1-634ED8E39556}"/>
              </a:ext>
            </a:extLst>
          </p:cNvPr>
          <p:cNvPicPr>
            <a:picLocks noChangeAspect="1"/>
          </p:cNvPicPr>
          <p:nvPr/>
        </p:nvPicPr>
        <p:blipFill>
          <a:blip r:embed="rId8"/>
          <a:stretch>
            <a:fillRect/>
          </a:stretch>
        </p:blipFill>
        <p:spPr>
          <a:xfrm>
            <a:off x="10097971" y="656043"/>
            <a:ext cx="1371600" cy="1371600"/>
          </a:xfrm>
          <a:prstGeom prst="rect">
            <a:avLst/>
          </a:prstGeom>
        </p:spPr>
      </p:pic>
      <p:sp>
        <p:nvSpPr>
          <p:cNvPr id="22" name="Text Placeholder 5">
            <a:extLst>
              <a:ext uri="{FF2B5EF4-FFF2-40B4-BE49-F238E27FC236}">
                <a16:creationId xmlns:a16="http://schemas.microsoft.com/office/drawing/2014/main" id="{CD28040E-37F1-4963-9710-52BAF8EF70E8}"/>
              </a:ext>
            </a:extLst>
          </p:cNvPr>
          <p:cNvSpPr>
            <a:spLocks noGrp="1"/>
          </p:cNvSpPr>
          <p:nvPr>
            <p:ph type="body" sz="quarter" idx="10"/>
          </p:nvPr>
        </p:nvSpPr>
        <p:spPr>
          <a:xfrm>
            <a:off x="356461" y="1740546"/>
            <a:ext cx="6915440" cy="4408714"/>
          </a:xfrm>
        </p:spPr>
        <p:txBody>
          <a:bodyPr>
            <a:normAutofit/>
          </a:bodyPr>
          <a:lstStyle/>
          <a:p>
            <a:pPr marL="0" indent="0">
              <a:buNone/>
            </a:pPr>
            <a:r>
              <a:rPr lang="en-US" sz="1800">
                <a:ea typeface="Aktiv Grotesk" panose="020B0504020202020204" pitchFamily="34" charset="0"/>
              </a:rPr>
              <a:t>This kit provides </a:t>
            </a:r>
            <a:r>
              <a:rPr lang="en-US" sz="1800" b="1">
                <a:solidFill>
                  <a:schemeClr val="accent3"/>
                </a:solidFill>
                <a:ea typeface="Aktiv Grotesk" panose="020B0504020202020204" pitchFamily="34" charset="0"/>
              </a:rPr>
              <a:t>district and school </a:t>
            </a:r>
            <a:r>
              <a:rPr lang="en-US" sz="1800">
                <a:ea typeface="Aktiv Grotesk" panose="020B0504020202020204" pitchFamily="34" charset="0"/>
              </a:rPr>
              <a:t>leaders with ready-made communications and graphics that they can use to communicate with and support their school communities</a:t>
            </a:r>
          </a:p>
          <a:p>
            <a:pPr marL="0" indent="0">
              <a:buNone/>
            </a:pPr>
            <a:r>
              <a:rPr lang="en-US" sz="1800">
                <a:ea typeface="Aktiv Grotesk" panose="020B0504020202020204" pitchFamily="34" charset="0"/>
              </a:rPr>
              <a:t>You can </a:t>
            </a:r>
            <a:r>
              <a:rPr lang="en-US" sz="1800" b="1">
                <a:solidFill>
                  <a:schemeClr val="accent3"/>
                </a:solidFill>
                <a:ea typeface="Aktiv Grotesk" panose="020B0504020202020204" pitchFamily="34" charset="0"/>
              </a:rPr>
              <a:t>copy and paste </a:t>
            </a:r>
            <a:r>
              <a:rPr lang="en-US" sz="1800">
                <a:ea typeface="Aktiv Grotesk" panose="020B0504020202020204" pitchFamily="34" charset="0"/>
              </a:rPr>
              <a:t>and</a:t>
            </a:r>
            <a:r>
              <a:rPr lang="en-US" sz="1800" b="1">
                <a:solidFill>
                  <a:schemeClr val="accent3"/>
                </a:solidFill>
                <a:ea typeface="Aktiv Grotesk" panose="020B0504020202020204" pitchFamily="34" charset="0"/>
              </a:rPr>
              <a:t> personalize </a:t>
            </a:r>
            <a:r>
              <a:rPr lang="en-US" sz="1800">
                <a:ea typeface="Aktiv Grotesk" panose="020B0504020202020204" pitchFamily="34" charset="0"/>
              </a:rPr>
              <a:t>for your school. </a:t>
            </a:r>
          </a:p>
          <a:p>
            <a:pPr marL="0" indent="0">
              <a:buNone/>
            </a:pPr>
            <a:r>
              <a:rPr lang="en-US" sz="1800">
                <a:ea typeface="Aktiv Grotesk" panose="020B0504020202020204" pitchFamily="34" charset="0"/>
              </a:rPr>
              <a:t>This kit includes: </a:t>
            </a:r>
          </a:p>
          <a:p>
            <a:pPr marL="0" indent="0">
              <a:buNone/>
            </a:pPr>
            <a:endParaRPr lang="en-US" sz="1800">
              <a:ea typeface="Aktiv Grotesk" panose="020B0504020202020204" pitchFamily="34" charset="0"/>
            </a:endParaRPr>
          </a:p>
          <a:p>
            <a:pPr marL="0" indent="0">
              <a:buNone/>
              <a:tabLst>
                <a:tab pos="6400800" algn="l"/>
              </a:tabLst>
            </a:pPr>
            <a:endParaRPr lang="en-US" sz="1800">
              <a:ea typeface="Aktiv Grotesk" panose="020B0504020202020204" pitchFamily="34" charset="0"/>
            </a:endParaRPr>
          </a:p>
        </p:txBody>
      </p:sp>
      <p:sp>
        <p:nvSpPr>
          <p:cNvPr id="23" name="Text Placeholder 5">
            <a:extLst>
              <a:ext uri="{FF2B5EF4-FFF2-40B4-BE49-F238E27FC236}">
                <a16:creationId xmlns:a16="http://schemas.microsoft.com/office/drawing/2014/main" id="{5727D7BF-BEC4-4604-8E32-C5D29005E44E}"/>
              </a:ext>
            </a:extLst>
          </p:cNvPr>
          <p:cNvSpPr txBox="1">
            <a:spLocks/>
          </p:cNvSpPr>
          <p:nvPr/>
        </p:nvSpPr>
        <p:spPr>
          <a:xfrm>
            <a:off x="356461" y="3474065"/>
            <a:ext cx="3663652" cy="2986174"/>
          </a:xfrm>
          <a:prstGeom prst="rect">
            <a:avLst/>
          </a:prstGeom>
          <a:noFill/>
        </p:spPr>
        <p:txBody>
          <a:bodyPr vert="horz" lIns="91440" tIns="45720" rIns="91440" bIns="45720" rtlCol="0" anchor="t" anchorCtr="0">
            <a:noAutofit/>
          </a:bodyPr>
          <a:lstStyle>
            <a:lvl1pPr marL="257727" marR="0" indent="-257727" algn="l" defTabSz="931433" rtl="0" eaLnBrk="1" fontAlgn="base" latinLnBrk="0" hangingPunct="1">
              <a:lnSpc>
                <a:spcPct val="100000"/>
              </a:lnSpc>
              <a:spcBef>
                <a:spcPct val="40000"/>
              </a:spcBef>
              <a:spcAft>
                <a:spcPct val="0"/>
              </a:spcAft>
              <a:buClr>
                <a:schemeClr val="accent3"/>
              </a:buClr>
              <a:buSzPct val="80000"/>
              <a:buFont typeface="Verdana" pitchFamily="34" charset="0"/>
              <a:buChar char="•"/>
              <a:tabLst/>
              <a:defRPr kumimoji="0" lang="en-US" altLang="zh-CN" sz="1709" b="0" i="0" u="none" strike="noStrike" kern="1200" cap="none" spc="0" normalizeH="0" baseline="0" noProof="1">
                <a:ln>
                  <a:noFill/>
                </a:ln>
                <a:solidFill>
                  <a:schemeClr val="tx1"/>
                </a:solidFill>
                <a:effectLst/>
                <a:uLnTx/>
                <a:uFillTx/>
                <a:latin typeface="Arial" panose="020B0604020202020204" pitchFamily="34" charset="0"/>
                <a:ea typeface="+mn-ea"/>
                <a:cs typeface="Arial" panose="020B0604020202020204" pitchFamily="34" charset="0"/>
              </a:defRPr>
            </a:lvl1pPr>
            <a:lvl2pPr marL="545596" marR="0" indent="-113038" algn="l" defTabSz="931433" rtl="0" eaLnBrk="1" fontAlgn="base" latinLnBrk="0" hangingPunct="1">
              <a:lnSpc>
                <a:spcPct val="100000"/>
              </a:lnSpc>
              <a:spcBef>
                <a:spcPct val="20000"/>
              </a:spcBef>
              <a:spcAft>
                <a:spcPct val="0"/>
              </a:spcAft>
              <a:buClr>
                <a:schemeClr val="accent3"/>
              </a:buClr>
              <a:buSzPct val="80000"/>
              <a:buFont typeface="Verdana"/>
              <a:buChar char="-"/>
              <a:tabLst/>
              <a:defRPr lang="en-CA" altLang="zh-CN" sz="1519" b="0" i="0" kern="1200" baseline="0" noProof="1">
                <a:solidFill>
                  <a:schemeClr val="tx1"/>
                </a:solidFill>
                <a:latin typeface="Arial" panose="020B0604020202020204" pitchFamily="34" charset="0"/>
                <a:ea typeface="+mn-ea"/>
                <a:cs typeface="Arial" panose="020B0604020202020204" pitchFamily="34" charset="0"/>
              </a:defRPr>
            </a:lvl2pPr>
            <a:lvl3pPr marL="999256" marR="0" indent="-272799" algn="l" defTabSz="931433" rtl="0" eaLnBrk="1" fontAlgn="base" latinLnBrk="0" hangingPunct="1">
              <a:lnSpc>
                <a:spcPct val="100000"/>
              </a:lnSpc>
              <a:spcBef>
                <a:spcPct val="20000"/>
              </a:spcBef>
              <a:spcAft>
                <a:spcPct val="0"/>
              </a:spcAft>
              <a:buClr>
                <a:schemeClr val="accent3"/>
              </a:buClr>
              <a:buSzPct val="80000"/>
              <a:buFont typeface="Marlett" pitchFamily="2" charset="2"/>
              <a:buChar char="8"/>
              <a:tabLst/>
              <a:defRPr lang="zh-CN" altLang="en-US" sz="1519" b="0" i="0" kern="1200" noProof="1">
                <a:solidFill>
                  <a:schemeClr val="tx1"/>
                </a:solidFill>
                <a:latin typeface="Arial" panose="020B0604020202020204" pitchFamily="34" charset="0"/>
                <a:ea typeface="+mn-ea"/>
                <a:cs typeface="Arial" panose="020B0604020202020204" pitchFamily="34" charset="0"/>
              </a:defRPr>
            </a:lvl3pPr>
            <a:lvl4pPr marL="1380329" marR="0" indent="-199670" algn="l" defTabSz="931678" rtl="0" eaLnBrk="1" fontAlgn="auto" latinLnBrk="0" hangingPunct="1">
              <a:lnSpc>
                <a:spcPct val="100000"/>
              </a:lnSpc>
              <a:spcBef>
                <a:spcPct val="20000"/>
              </a:spcBef>
              <a:spcAft>
                <a:spcPts val="0"/>
              </a:spcAft>
              <a:buClr>
                <a:schemeClr val="accent3"/>
              </a:buClr>
              <a:buSzPct val="80000"/>
              <a:buFont typeface="Verdana" pitchFamily="34" charset="0"/>
              <a:buChar char="-"/>
              <a:tabLst/>
              <a:defRPr lang="en-CA" altLang="zh-CN" sz="1519" b="0" i="0" kern="1200">
                <a:solidFill>
                  <a:schemeClr val="tx1"/>
                </a:solidFill>
                <a:latin typeface="Arial" panose="020B0604020202020204" pitchFamily="34" charset="0"/>
                <a:ea typeface="+mn-ea"/>
                <a:cs typeface="Arial" panose="020B0604020202020204" pitchFamily="34" charset="0"/>
              </a:defRPr>
            </a:lvl4pPr>
            <a:lvl5pPr marL="2096277" indent="-232920" algn="l" defTabSz="931678" rtl="0" eaLnBrk="1" latinLnBrk="0" hangingPunct="1">
              <a:spcBef>
                <a:spcPct val="20000"/>
              </a:spcBef>
              <a:buClr>
                <a:schemeClr val="accent3"/>
              </a:buClr>
              <a:buSzPct val="80000"/>
              <a:buFont typeface="Arial" pitchFamily="34" charset="0"/>
              <a:buChar char="»"/>
              <a:defRPr sz="1709" kern="1200">
                <a:solidFill>
                  <a:schemeClr val="tx1"/>
                </a:solidFill>
                <a:latin typeface="Verdana" pitchFamily="34" charset="0"/>
                <a:ea typeface="+mn-ea"/>
                <a:cs typeface="+mn-cs"/>
              </a:defRPr>
            </a:lvl5pPr>
            <a:lvl6pPr marL="2562116" indent="-232920" algn="l" defTabSz="931678" rtl="0" eaLnBrk="1" latinLnBrk="0" hangingPunct="1">
              <a:spcBef>
                <a:spcPct val="20000"/>
              </a:spcBef>
              <a:buFont typeface="Arial" pitchFamily="34" charset="0"/>
              <a:buChar char="•"/>
              <a:defRPr sz="1994" kern="1200">
                <a:solidFill>
                  <a:schemeClr val="tx1"/>
                </a:solidFill>
                <a:latin typeface="+mn-lt"/>
                <a:ea typeface="+mn-ea"/>
                <a:cs typeface="+mn-cs"/>
              </a:defRPr>
            </a:lvl6pPr>
            <a:lvl7pPr marL="3027956" indent="-232920" algn="l" defTabSz="931678" rtl="0" eaLnBrk="1" latinLnBrk="0" hangingPunct="1">
              <a:spcBef>
                <a:spcPct val="20000"/>
              </a:spcBef>
              <a:buFont typeface="Arial" pitchFamily="34" charset="0"/>
              <a:buChar char="•"/>
              <a:defRPr sz="1994" kern="1200">
                <a:solidFill>
                  <a:schemeClr val="tx1"/>
                </a:solidFill>
                <a:latin typeface="+mn-lt"/>
                <a:ea typeface="+mn-ea"/>
                <a:cs typeface="+mn-cs"/>
              </a:defRPr>
            </a:lvl7pPr>
            <a:lvl8pPr marL="3493795" indent="-232920" algn="l" defTabSz="931678" rtl="0" eaLnBrk="1" latinLnBrk="0" hangingPunct="1">
              <a:spcBef>
                <a:spcPct val="20000"/>
              </a:spcBef>
              <a:buFont typeface="Arial" pitchFamily="34" charset="0"/>
              <a:buChar char="•"/>
              <a:defRPr sz="1994" kern="1200">
                <a:solidFill>
                  <a:schemeClr val="tx1"/>
                </a:solidFill>
                <a:latin typeface="+mn-lt"/>
                <a:ea typeface="+mn-ea"/>
                <a:cs typeface="+mn-cs"/>
              </a:defRPr>
            </a:lvl8pPr>
            <a:lvl9pPr marL="3959634" indent="-232920" algn="l" defTabSz="931678" rtl="0" eaLnBrk="1" latinLnBrk="0" hangingPunct="1">
              <a:spcBef>
                <a:spcPct val="20000"/>
              </a:spcBef>
              <a:buFont typeface="Arial" pitchFamily="34" charset="0"/>
              <a:buChar char="•"/>
              <a:defRPr sz="1994" kern="1200">
                <a:solidFill>
                  <a:schemeClr val="tx1"/>
                </a:solidFill>
                <a:latin typeface="+mn-lt"/>
                <a:ea typeface="+mn-ea"/>
                <a:cs typeface="+mn-cs"/>
              </a:defRPr>
            </a:lvl9pPr>
          </a:lstStyle>
          <a:p>
            <a:pPr marL="0" indent="0">
              <a:spcBef>
                <a:spcPts val="0"/>
              </a:spcBef>
              <a:spcAft>
                <a:spcPts val="0"/>
              </a:spcAft>
              <a:buFont typeface="Verdana" pitchFamily="34" charset="0"/>
              <a:buNone/>
            </a:pPr>
            <a:r>
              <a:rPr lang="en-US" sz="1400" b="1">
                <a:ea typeface="Aktiv Grotesk" panose="020B0504020202020204" pitchFamily="34" charset="0"/>
              </a:rPr>
              <a:t>Emails, Newsletters, Website Posts</a:t>
            </a:r>
            <a:endParaRPr lang="en-US" sz="500" b="1">
              <a:ea typeface="Calibri" panose="020F0502020204030204" pitchFamily="34" charset="0"/>
            </a:endParaRPr>
          </a:p>
          <a:p>
            <a:pPr marL="115888" indent="-115888">
              <a:spcBef>
                <a:spcPts val="0"/>
              </a:spcBef>
              <a:spcAft>
                <a:spcPts val="0"/>
              </a:spcAft>
            </a:pPr>
            <a:r>
              <a:rPr lang="en-US" sz="1400" u="sng">
                <a:ea typeface="Calibri" panose="020F0502020204030204" pitchFamily="34" charset="0"/>
                <a:hlinkClick r:id="rId9" action="ppaction://hlinksldjump"/>
              </a:rPr>
              <a:t>Email: District Leaders to Principals</a:t>
            </a:r>
            <a:endParaRPr lang="en-US" sz="1400" u="sng">
              <a:ea typeface="Calibri" panose="020F0502020204030204" pitchFamily="34" charset="0"/>
            </a:endParaRPr>
          </a:p>
          <a:p>
            <a:pPr marL="115888" indent="-115888">
              <a:spcBef>
                <a:spcPts val="0"/>
              </a:spcBef>
              <a:spcAft>
                <a:spcPts val="0"/>
              </a:spcAft>
            </a:pPr>
            <a:r>
              <a:rPr lang="en-US" sz="1400" u="sng">
                <a:ea typeface="Calibri" panose="020F0502020204030204" pitchFamily="34" charset="0"/>
                <a:hlinkClick r:id="" action="ppaction://noaction"/>
              </a:rPr>
              <a:t>Email District Leaders to AP Teachers</a:t>
            </a:r>
          </a:p>
          <a:p>
            <a:pPr marL="341313" lvl="1" indent="-115888">
              <a:spcBef>
                <a:spcPts val="0"/>
              </a:spcBef>
              <a:spcAft>
                <a:spcPts val="0"/>
              </a:spcAft>
            </a:pPr>
            <a:r>
              <a:rPr lang="en-US" sz="1400" u="sng">
                <a:ea typeface="Calibri" panose="020F0502020204030204" pitchFamily="34" charset="0"/>
                <a:hlinkClick r:id="" action="ppaction://noaction"/>
              </a:rPr>
              <a:t>General</a:t>
            </a:r>
            <a:endParaRPr lang="en-US" sz="1400" u="sng">
              <a:ea typeface="Calibri" panose="020F0502020204030204" pitchFamily="34" charset="0"/>
            </a:endParaRPr>
          </a:p>
          <a:p>
            <a:pPr marL="341313" lvl="1" indent="-115888">
              <a:spcBef>
                <a:spcPts val="0"/>
              </a:spcBef>
              <a:spcAft>
                <a:spcPts val="0"/>
              </a:spcAft>
            </a:pPr>
            <a:r>
              <a:rPr lang="en-US" sz="1400" u="sng">
                <a:ea typeface="Calibri" panose="020F0502020204030204" pitchFamily="34" charset="0"/>
                <a:hlinkClick r:id="rId10" action="ppaction://hlinksldjump"/>
              </a:rPr>
              <a:t>AP Instructional Resources</a:t>
            </a:r>
            <a:endParaRPr lang="en-US" sz="1400" u="sng">
              <a:ea typeface="Calibri" panose="020F0502020204030204" pitchFamily="34" charset="0"/>
            </a:endParaRPr>
          </a:p>
          <a:p>
            <a:pPr marL="341313" lvl="1" indent="-115888">
              <a:spcBef>
                <a:spcPts val="0"/>
              </a:spcBef>
              <a:spcAft>
                <a:spcPts val="0"/>
              </a:spcAft>
            </a:pPr>
            <a:r>
              <a:rPr lang="en-US" sz="1400" u="sng">
                <a:ea typeface="Calibri" panose="020F0502020204030204" pitchFamily="34" charset="0"/>
                <a:hlinkClick r:id="rId11" action="ppaction://hlinksldjump"/>
              </a:rPr>
              <a:t>Professional Learning</a:t>
            </a:r>
            <a:endParaRPr lang="en-US" sz="1400" u="sng">
              <a:ea typeface="Calibri" panose="020F0502020204030204" pitchFamily="34" charset="0"/>
            </a:endParaRPr>
          </a:p>
          <a:p>
            <a:pPr marL="341313" lvl="1" indent="-115888">
              <a:spcBef>
                <a:spcPts val="0"/>
              </a:spcBef>
              <a:spcAft>
                <a:spcPts val="0"/>
              </a:spcAft>
            </a:pPr>
            <a:r>
              <a:rPr lang="en-US" sz="1400" u="sng">
                <a:ea typeface="Calibri" panose="020F0502020204030204" pitchFamily="34" charset="0"/>
                <a:hlinkClick r:id="rId12" action="ppaction://hlinksldjump"/>
              </a:rPr>
              <a:t>To New AP Teachers</a:t>
            </a:r>
            <a:endParaRPr lang="en-US" sz="1400" u="sng">
              <a:ea typeface="Calibri" panose="020F0502020204030204" pitchFamily="34" charset="0"/>
            </a:endParaRPr>
          </a:p>
          <a:p>
            <a:pPr marL="53444" indent="-115888">
              <a:spcBef>
                <a:spcPts val="0"/>
              </a:spcBef>
              <a:spcAft>
                <a:spcPts val="0"/>
              </a:spcAft>
            </a:pPr>
            <a:r>
              <a:rPr lang="en-US" sz="1400" u="sng">
                <a:ea typeface="Calibri" panose="020F0502020204030204" pitchFamily="34" charset="0"/>
                <a:hlinkClick r:id="rId13" action="ppaction://hlinksldjump"/>
              </a:rPr>
              <a:t>Email: District Leaders to AP Coordinators</a:t>
            </a:r>
            <a:endParaRPr lang="en-US" sz="1400" u="sng">
              <a:ea typeface="Calibri" panose="020F0502020204030204" pitchFamily="34" charset="0"/>
            </a:endParaRPr>
          </a:p>
          <a:p>
            <a:pPr marL="53444" indent="-115888">
              <a:spcBef>
                <a:spcPts val="0"/>
              </a:spcBef>
              <a:spcAft>
                <a:spcPts val="0"/>
              </a:spcAft>
            </a:pPr>
            <a:r>
              <a:rPr lang="en-US" sz="1400" u="sng">
                <a:ea typeface="Calibri" panose="020F0502020204030204" pitchFamily="34" charset="0"/>
                <a:hlinkClick r:id="rId14" action="ppaction://hlinksldjump"/>
              </a:rPr>
              <a:t>Reminders: District Newsletter or Website</a:t>
            </a:r>
            <a:endParaRPr lang="en-US" sz="1400" u="sng">
              <a:ea typeface="Calibri" panose="020F0502020204030204" pitchFamily="34" charset="0"/>
            </a:endParaRPr>
          </a:p>
          <a:p>
            <a:pPr marL="115888" indent="-115888">
              <a:spcBef>
                <a:spcPts val="0"/>
              </a:spcBef>
              <a:spcAft>
                <a:spcPts val="0"/>
              </a:spcAft>
            </a:pPr>
            <a:r>
              <a:rPr lang="en-US" sz="1400" u="sng">
                <a:ea typeface="Calibri" panose="020F0502020204030204" pitchFamily="34" charset="0"/>
                <a:hlinkClick r:id="rId15" action="ppaction://hlinksldjump"/>
              </a:rPr>
              <a:t>Email: Principal to Staff</a:t>
            </a:r>
            <a:endParaRPr lang="en-US" sz="1400" u="sng">
              <a:ea typeface="Calibri" panose="020F0502020204030204" pitchFamily="34" charset="0"/>
            </a:endParaRPr>
          </a:p>
          <a:p>
            <a:pPr marL="115888" indent="-115888">
              <a:spcBef>
                <a:spcPts val="0"/>
              </a:spcBef>
              <a:spcAft>
                <a:spcPts val="0"/>
              </a:spcAft>
            </a:pPr>
            <a:r>
              <a:rPr lang="en-US" sz="1400" u="sng">
                <a:ea typeface="Calibri" panose="020F0502020204030204" pitchFamily="34" charset="0"/>
                <a:hlinkClick r:id="rId16" action="ppaction://hlinksldjump"/>
              </a:rPr>
              <a:t>Email: Principal to Parents</a:t>
            </a:r>
            <a:endParaRPr lang="en-US" sz="1400" u="sng">
              <a:ea typeface="Calibri" panose="020F0502020204030204" pitchFamily="34" charset="0"/>
            </a:endParaRPr>
          </a:p>
          <a:p>
            <a:pPr marL="115888" indent="-115888">
              <a:spcBef>
                <a:spcPts val="0"/>
              </a:spcBef>
              <a:spcAft>
                <a:spcPts val="0"/>
              </a:spcAft>
            </a:pPr>
            <a:r>
              <a:rPr lang="en-US" sz="1400" u="sng">
                <a:ea typeface="Calibri" panose="020F0502020204030204" pitchFamily="34" charset="0"/>
                <a:hlinkClick r:id="rId17" action="ppaction://hlinksldjump"/>
              </a:rPr>
              <a:t>Reminders: School Website or Newsletter</a:t>
            </a:r>
            <a:endParaRPr lang="en-US" sz="1400" u="sng">
              <a:ea typeface="Calibri" panose="020F0502020204030204" pitchFamily="34" charset="0"/>
            </a:endParaRPr>
          </a:p>
          <a:p>
            <a:pPr marL="115888" indent="-115888">
              <a:spcBef>
                <a:spcPts val="0"/>
              </a:spcBef>
              <a:spcAft>
                <a:spcPts val="0"/>
              </a:spcAft>
            </a:pPr>
            <a:endParaRPr lang="en-US" sz="1400" u="sng">
              <a:ea typeface="Calibri" panose="020F0502020204030204" pitchFamily="34" charset="0"/>
            </a:endParaRPr>
          </a:p>
          <a:p>
            <a:pPr marL="0" indent="0">
              <a:spcBef>
                <a:spcPts val="0"/>
              </a:spcBef>
              <a:spcAft>
                <a:spcPts val="0"/>
              </a:spcAft>
              <a:buNone/>
            </a:pPr>
            <a:endParaRPr lang="en-US" sz="1400" u="sng">
              <a:ea typeface="Calibri" panose="020F0502020204030204" pitchFamily="34" charset="0"/>
            </a:endParaRPr>
          </a:p>
          <a:p>
            <a:pPr marL="0" indent="0">
              <a:spcBef>
                <a:spcPts val="0"/>
              </a:spcBef>
              <a:spcAft>
                <a:spcPts val="0"/>
              </a:spcAft>
              <a:buNone/>
            </a:pPr>
            <a:endParaRPr lang="en-US" sz="1400" u="sng">
              <a:ea typeface="Calibri" panose="020F0502020204030204" pitchFamily="34" charset="0"/>
            </a:endParaRPr>
          </a:p>
          <a:p>
            <a:pPr marL="341313" lvl="1" indent="-115888">
              <a:spcBef>
                <a:spcPts val="0"/>
              </a:spcBef>
              <a:spcAft>
                <a:spcPts val="0"/>
              </a:spcAft>
            </a:pPr>
            <a:endParaRPr lang="en-US" sz="1400" u="sng">
              <a:ea typeface="Calibri" panose="020F0502020204030204" pitchFamily="34" charset="0"/>
            </a:endParaRPr>
          </a:p>
        </p:txBody>
      </p:sp>
      <p:sp>
        <p:nvSpPr>
          <p:cNvPr id="24" name="Text Placeholder 5">
            <a:extLst>
              <a:ext uri="{FF2B5EF4-FFF2-40B4-BE49-F238E27FC236}">
                <a16:creationId xmlns:a16="http://schemas.microsoft.com/office/drawing/2014/main" id="{C0C712F0-DC1A-4A4F-A36C-E7726132E585}"/>
              </a:ext>
            </a:extLst>
          </p:cNvPr>
          <p:cNvSpPr txBox="1">
            <a:spLocks/>
          </p:cNvSpPr>
          <p:nvPr/>
        </p:nvSpPr>
        <p:spPr>
          <a:xfrm>
            <a:off x="4020113" y="3429000"/>
            <a:ext cx="3663652" cy="2986174"/>
          </a:xfrm>
          <a:prstGeom prst="rect">
            <a:avLst/>
          </a:prstGeom>
          <a:noFill/>
        </p:spPr>
        <p:txBody>
          <a:bodyPr vert="horz" lIns="91440" tIns="45720" rIns="91440" bIns="45720" rtlCol="0" anchor="t" anchorCtr="0">
            <a:noAutofit/>
          </a:bodyPr>
          <a:lstStyle>
            <a:lvl1pPr marL="257727" marR="0" indent="-257727" algn="l" defTabSz="931433" rtl="0" eaLnBrk="1" fontAlgn="base" latinLnBrk="0" hangingPunct="1">
              <a:lnSpc>
                <a:spcPct val="100000"/>
              </a:lnSpc>
              <a:spcBef>
                <a:spcPct val="40000"/>
              </a:spcBef>
              <a:spcAft>
                <a:spcPct val="0"/>
              </a:spcAft>
              <a:buClr>
                <a:schemeClr val="accent3"/>
              </a:buClr>
              <a:buSzPct val="80000"/>
              <a:buFont typeface="Verdana" pitchFamily="34" charset="0"/>
              <a:buChar char="•"/>
              <a:tabLst/>
              <a:defRPr kumimoji="0" lang="en-US" altLang="zh-CN" sz="1709" b="0" i="0" u="none" strike="noStrike" kern="1200" cap="none" spc="0" normalizeH="0" baseline="0" noProof="1">
                <a:ln>
                  <a:noFill/>
                </a:ln>
                <a:solidFill>
                  <a:schemeClr val="tx1"/>
                </a:solidFill>
                <a:effectLst/>
                <a:uLnTx/>
                <a:uFillTx/>
                <a:latin typeface="Arial" panose="020B0604020202020204" pitchFamily="34" charset="0"/>
                <a:ea typeface="+mn-ea"/>
                <a:cs typeface="Arial" panose="020B0604020202020204" pitchFamily="34" charset="0"/>
              </a:defRPr>
            </a:lvl1pPr>
            <a:lvl2pPr marL="545596" marR="0" indent="-113038" algn="l" defTabSz="931433" rtl="0" eaLnBrk="1" fontAlgn="base" latinLnBrk="0" hangingPunct="1">
              <a:lnSpc>
                <a:spcPct val="100000"/>
              </a:lnSpc>
              <a:spcBef>
                <a:spcPct val="20000"/>
              </a:spcBef>
              <a:spcAft>
                <a:spcPct val="0"/>
              </a:spcAft>
              <a:buClr>
                <a:schemeClr val="accent3"/>
              </a:buClr>
              <a:buSzPct val="80000"/>
              <a:buFont typeface="Verdana"/>
              <a:buChar char="-"/>
              <a:tabLst/>
              <a:defRPr lang="en-CA" altLang="zh-CN" sz="1519" b="0" i="0" kern="1200" baseline="0" noProof="1">
                <a:solidFill>
                  <a:schemeClr val="tx1"/>
                </a:solidFill>
                <a:latin typeface="Arial" panose="020B0604020202020204" pitchFamily="34" charset="0"/>
                <a:ea typeface="+mn-ea"/>
                <a:cs typeface="Arial" panose="020B0604020202020204" pitchFamily="34" charset="0"/>
              </a:defRPr>
            </a:lvl2pPr>
            <a:lvl3pPr marL="999256" marR="0" indent="-272799" algn="l" defTabSz="931433" rtl="0" eaLnBrk="1" fontAlgn="base" latinLnBrk="0" hangingPunct="1">
              <a:lnSpc>
                <a:spcPct val="100000"/>
              </a:lnSpc>
              <a:spcBef>
                <a:spcPct val="20000"/>
              </a:spcBef>
              <a:spcAft>
                <a:spcPct val="0"/>
              </a:spcAft>
              <a:buClr>
                <a:schemeClr val="accent3"/>
              </a:buClr>
              <a:buSzPct val="80000"/>
              <a:buFont typeface="Marlett" pitchFamily="2" charset="2"/>
              <a:buChar char="8"/>
              <a:tabLst/>
              <a:defRPr lang="zh-CN" altLang="en-US" sz="1519" b="0" i="0" kern="1200" noProof="1">
                <a:solidFill>
                  <a:schemeClr val="tx1"/>
                </a:solidFill>
                <a:latin typeface="Arial" panose="020B0604020202020204" pitchFamily="34" charset="0"/>
                <a:ea typeface="+mn-ea"/>
                <a:cs typeface="Arial" panose="020B0604020202020204" pitchFamily="34" charset="0"/>
              </a:defRPr>
            </a:lvl3pPr>
            <a:lvl4pPr marL="1380329" marR="0" indent="-199670" algn="l" defTabSz="931678" rtl="0" eaLnBrk="1" fontAlgn="auto" latinLnBrk="0" hangingPunct="1">
              <a:lnSpc>
                <a:spcPct val="100000"/>
              </a:lnSpc>
              <a:spcBef>
                <a:spcPct val="20000"/>
              </a:spcBef>
              <a:spcAft>
                <a:spcPts val="0"/>
              </a:spcAft>
              <a:buClr>
                <a:schemeClr val="accent3"/>
              </a:buClr>
              <a:buSzPct val="80000"/>
              <a:buFont typeface="Verdana" pitchFamily="34" charset="0"/>
              <a:buChar char="-"/>
              <a:tabLst/>
              <a:defRPr lang="en-CA" altLang="zh-CN" sz="1519" b="0" i="0" kern="1200">
                <a:solidFill>
                  <a:schemeClr val="tx1"/>
                </a:solidFill>
                <a:latin typeface="Arial" panose="020B0604020202020204" pitchFamily="34" charset="0"/>
                <a:ea typeface="+mn-ea"/>
                <a:cs typeface="Arial" panose="020B0604020202020204" pitchFamily="34" charset="0"/>
              </a:defRPr>
            </a:lvl4pPr>
            <a:lvl5pPr marL="2096277" indent="-232920" algn="l" defTabSz="931678" rtl="0" eaLnBrk="1" latinLnBrk="0" hangingPunct="1">
              <a:spcBef>
                <a:spcPct val="20000"/>
              </a:spcBef>
              <a:buClr>
                <a:schemeClr val="accent3"/>
              </a:buClr>
              <a:buSzPct val="80000"/>
              <a:buFont typeface="Arial" pitchFamily="34" charset="0"/>
              <a:buChar char="»"/>
              <a:defRPr sz="1709" kern="1200">
                <a:solidFill>
                  <a:schemeClr val="tx1"/>
                </a:solidFill>
                <a:latin typeface="Verdana" pitchFamily="34" charset="0"/>
                <a:ea typeface="+mn-ea"/>
                <a:cs typeface="+mn-cs"/>
              </a:defRPr>
            </a:lvl5pPr>
            <a:lvl6pPr marL="2562116" indent="-232920" algn="l" defTabSz="931678" rtl="0" eaLnBrk="1" latinLnBrk="0" hangingPunct="1">
              <a:spcBef>
                <a:spcPct val="20000"/>
              </a:spcBef>
              <a:buFont typeface="Arial" pitchFamily="34" charset="0"/>
              <a:buChar char="•"/>
              <a:defRPr sz="1994" kern="1200">
                <a:solidFill>
                  <a:schemeClr val="tx1"/>
                </a:solidFill>
                <a:latin typeface="+mn-lt"/>
                <a:ea typeface="+mn-ea"/>
                <a:cs typeface="+mn-cs"/>
              </a:defRPr>
            </a:lvl6pPr>
            <a:lvl7pPr marL="3027956" indent="-232920" algn="l" defTabSz="931678" rtl="0" eaLnBrk="1" latinLnBrk="0" hangingPunct="1">
              <a:spcBef>
                <a:spcPct val="20000"/>
              </a:spcBef>
              <a:buFont typeface="Arial" pitchFamily="34" charset="0"/>
              <a:buChar char="•"/>
              <a:defRPr sz="1994" kern="1200">
                <a:solidFill>
                  <a:schemeClr val="tx1"/>
                </a:solidFill>
                <a:latin typeface="+mn-lt"/>
                <a:ea typeface="+mn-ea"/>
                <a:cs typeface="+mn-cs"/>
              </a:defRPr>
            </a:lvl7pPr>
            <a:lvl8pPr marL="3493795" indent="-232920" algn="l" defTabSz="931678" rtl="0" eaLnBrk="1" latinLnBrk="0" hangingPunct="1">
              <a:spcBef>
                <a:spcPct val="20000"/>
              </a:spcBef>
              <a:buFont typeface="Arial" pitchFamily="34" charset="0"/>
              <a:buChar char="•"/>
              <a:defRPr sz="1994" kern="1200">
                <a:solidFill>
                  <a:schemeClr val="tx1"/>
                </a:solidFill>
                <a:latin typeface="+mn-lt"/>
                <a:ea typeface="+mn-ea"/>
                <a:cs typeface="+mn-cs"/>
              </a:defRPr>
            </a:lvl8pPr>
            <a:lvl9pPr marL="3959634" indent="-232920" algn="l" defTabSz="931678" rtl="0" eaLnBrk="1" latinLnBrk="0" hangingPunct="1">
              <a:spcBef>
                <a:spcPct val="20000"/>
              </a:spcBef>
              <a:buFont typeface="Arial" pitchFamily="34" charset="0"/>
              <a:buChar char="•"/>
              <a:defRPr sz="1994" kern="1200">
                <a:solidFill>
                  <a:schemeClr val="tx1"/>
                </a:solidFill>
                <a:latin typeface="+mn-lt"/>
                <a:ea typeface="+mn-ea"/>
                <a:cs typeface="+mn-cs"/>
              </a:defRPr>
            </a:lvl9pPr>
          </a:lstStyle>
          <a:p>
            <a:pPr marL="0" indent="0">
              <a:spcBef>
                <a:spcPts val="0"/>
              </a:spcBef>
              <a:spcAft>
                <a:spcPts val="0"/>
              </a:spcAft>
              <a:buNone/>
            </a:pPr>
            <a:r>
              <a:rPr lang="en-US" sz="1400" b="1" dirty="0">
                <a:ea typeface="Aktiv Grotesk" panose="020B0504020202020204" pitchFamily="34" charset="0"/>
              </a:rPr>
              <a:t>Voicemail and Text Reminders</a:t>
            </a:r>
          </a:p>
          <a:p>
            <a:pPr marL="115888" indent="-115888">
              <a:spcBef>
                <a:spcPts val="0"/>
              </a:spcBef>
              <a:spcAft>
                <a:spcPts val="0"/>
              </a:spcAft>
            </a:pPr>
            <a:r>
              <a:rPr lang="en-US" sz="1400" u="sng" dirty="0">
                <a:ea typeface="Calibri" panose="020F0502020204030204" pitchFamily="34" charset="0"/>
                <a:hlinkClick r:id="rId18" action="ppaction://hlinksldjump"/>
              </a:rPr>
              <a:t>Voicemail Reminder to Parents</a:t>
            </a:r>
            <a:endParaRPr lang="en-US" sz="1400" u="sng" dirty="0">
              <a:ea typeface="Calibri" panose="020F0502020204030204" pitchFamily="34" charset="0"/>
            </a:endParaRPr>
          </a:p>
          <a:p>
            <a:pPr marL="115888" indent="-115888">
              <a:spcBef>
                <a:spcPts val="0"/>
              </a:spcBef>
              <a:spcAft>
                <a:spcPts val="0"/>
              </a:spcAft>
            </a:pPr>
            <a:r>
              <a:rPr lang="en-US" sz="1400" u="sng" dirty="0">
                <a:ea typeface="Calibri" panose="020F0502020204030204" pitchFamily="34" charset="0"/>
                <a:hlinkClick r:id="rId19" action="ppaction://hlinksldjump"/>
              </a:rPr>
              <a:t>Text</a:t>
            </a:r>
            <a:r>
              <a:rPr lang="en-US" sz="1400" u="sng" dirty="0">
                <a:ea typeface="Calibri" panose="020F0502020204030204" pitchFamily="34" charset="0"/>
                <a:hlinkClick r:id="rId19" action="ppaction://hlinksldjump">
                  <a:extLst>
                    <a:ext uri="{A12FA001-AC4F-418D-AE19-62706E023703}">
                      <ahyp:hlinkClr xmlns:ahyp="http://schemas.microsoft.com/office/drawing/2018/hyperlinkcolor" val="tx"/>
                    </a:ext>
                  </a:extLst>
                </a:hlinkClick>
              </a:rPr>
              <a:t> messages to Students</a:t>
            </a:r>
            <a:endParaRPr lang="en-US" sz="1400" u="sng" dirty="0">
              <a:ea typeface="Calibri" panose="020F0502020204030204" pitchFamily="34" charset="0"/>
            </a:endParaRPr>
          </a:p>
          <a:p>
            <a:pPr marL="0" indent="0">
              <a:spcBef>
                <a:spcPts val="0"/>
              </a:spcBef>
              <a:spcAft>
                <a:spcPts val="0"/>
              </a:spcAft>
              <a:buNone/>
            </a:pPr>
            <a:endParaRPr lang="en-US" sz="1400" u="sng" dirty="0">
              <a:ea typeface="Calibri" panose="020F0502020204030204" pitchFamily="34" charset="0"/>
            </a:endParaRPr>
          </a:p>
          <a:p>
            <a:pPr marL="0" indent="0">
              <a:spcBef>
                <a:spcPts val="0"/>
              </a:spcBef>
              <a:spcAft>
                <a:spcPts val="0"/>
              </a:spcAft>
              <a:buNone/>
            </a:pPr>
            <a:r>
              <a:rPr lang="en-US" sz="1400" b="1" dirty="0">
                <a:ea typeface="Aktiv Grotesk" panose="020B0504020202020204" pitchFamily="34" charset="0"/>
              </a:rPr>
              <a:t>Social Media and Website Assets</a:t>
            </a:r>
            <a:endParaRPr lang="en-US" sz="1400" u="sng" dirty="0">
              <a:ea typeface="Calibri" panose="020F0502020204030204" pitchFamily="34" charset="0"/>
            </a:endParaRPr>
          </a:p>
          <a:p>
            <a:pPr marL="115888" indent="-115888">
              <a:spcBef>
                <a:spcPts val="0"/>
              </a:spcBef>
              <a:spcAft>
                <a:spcPts val="0"/>
              </a:spcAft>
            </a:pPr>
            <a:r>
              <a:rPr lang="en-US" sz="1400" u="sng" dirty="0">
                <a:ea typeface="Calibri" panose="020F0502020204030204" pitchFamily="34" charset="0"/>
                <a:hlinkClick r:id="rId20" action="ppaction://hlinksldjump"/>
              </a:rPr>
              <a:t>Social Media Posts for AP Teachers</a:t>
            </a:r>
            <a:endParaRPr lang="en-US" sz="1400" u="sng" dirty="0">
              <a:ea typeface="Calibri" panose="020F0502020204030204" pitchFamily="34" charset="0"/>
            </a:endParaRPr>
          </a:p>
          <a:p>
            <a:pPr marL="115888" indent="-115888">
              <a:spcBef>
                <a:spcPts val="0"/>
              </a:spcBef>
              <a:spcAft>
                <a:spcPts val="0"/>
              </a:spcAft>
            </a:pPr>
            <a:r>
              <a:rPr lang="en-US" sz="1400" u="sng" dirty="0">
                <a:ea typeface="Calibri" panose="020F0502020204030204" pitchFamily="34" charset="0"/>
                <a:hlinkClick r:id="rId21" action="ppaction://hlinksldjump">
                  <a:extLst>
                    <a:ext uri="{A12FA001-AC4F-418D-AE19-62706E023703}">
                      <ahyp:hlinkClr xmlns:ahyp="http://schemas.microsoft.com/office/drawing/2018/hyperlinkcolor" val="tx"/>
                    </a:ext>
                  </a:extLst>
                </a:hlinkClick>
              </a:rPr>
              <a:t>Social Media Graphics for AP Teachers</a:t>
            </a:r>
            <a:endParaRPr lang="en-US" sz="1400" u="sng" dirty="0">
              <a:ea typeface="Calibri" panose="020F0502020204030204" pitchFamily="34" charset="0"/>
            </a:endParaRPr>
          </a:p>
          <a:p>
            <a:pPr marL="115888" indent="-115888">
              <a:spcBef>
                <a:spcPts val="0"/>
              </a:spcBef>
              <a:spcAft>
                <a:spcPts val="0"/>
              </a:spcAft>
            </a:pPr>
            <a:r>
              <a:rPr lang="en-US" sz="1400" u="sng" dirty="0">
                <a:ea typeface="Calibri" panose="020F0502020204030204" pitchFamily="34" charset="0"/>
                <a:hlinkClick r:id="rId22" action="ppaction://hlinksldjump">
                  <a:extLst>
                    <a:ext uri="{A12FA001-AC4F-418D-AE19-62706E023703}">
                      <ahyp:hlinkClr xmlns:ahyp="http://schemas.microsoft.com/office/drawing/2018/hyperlinkcolor" val="tx"/>
                    </a:ext>
                  </a:extLst>
                </a:hlinkClick>
              </a:rPr>
              <a:t>Social Media Posts for Students</a:t>
            </a:r>
            <a:endParaRPr lang="en-US" sz="1400" u="sng" dirty="0">
              <a:ea typeface="Calibri" panose="020F0502020204030204" pitchFamily="34" charset="0"/>
            </a:endParaRPr>
          </a:p>
          <a:p>
            <a:pPr marL="115888" indent="-115888">
              <a:spcBef>
                <a:spcPts val="0"/>
              </a:spcBef>
              <a:spcAft>
                <a:spcPts val="0"/>
              </a:spcAft>
            </a:pPr>
            <a:r>
              <a:rPr lang="en-US" sz="1400" u="sng" dirty="0">
                <a:ea typeface="Calibri" panose="020F0502020204030204" pitchFamily="34" charset="0"/>
                <a:hlinkClick r:id="rId23" action="ppaction://hlinksldjump">
                  <a:extLst>
                    <a:ext uri="{A12FA001-AC4F-418D-AE19-62706E023703}">
                      <ahyp:hlinkClr xmlns:ahyp="http://schemas.microsoft.com/office/drawing/2018/hyperlinkcolor" val="tx"/>
                    </a:ext>
                  </a:extLst>
                </a:hlinkClick>
              </a:rPr>
              <a:t>Social Media Graphics for Students</a:t>
            </a:r>
            <a:endParaRPr lang="en-US" sz="1400" u="sng" dirty="0">
              <a:ea typeface="Calibri" panose="020F0502020204030204" pitchFamily="34" charset="0"/>
            </a:endParaRPr>
          </a:p>
          <a:p>
            <a:pPr marL="115888" indent="-115888">
              <a:spcBef>
                <a:spcPts val="0"/>
              </a:spcBef>
              <a:spcAft>
                <a:spcPts val="0"/>
              </a:spcAft>
            </a:pPr>
            <a:r>
              <a:rPr lang="en-US" sz="1400" u="sng" dirty="0">
                <a:ea typeface="Calibri" panose="020F0502020204030204" pitchFamily="34" charset="0"/>
                <a:hlinkClick r:id="rId24" action="ppaction://hlinksldjump"/>
              </a:rPr>
              <a:t>Website: Join Your AP Class Section Video</a:t>
            </a:r>
            <a:endParaRPr lang="en-US" sz="1400" u="sng" dirty="0">
              <a:ea typeface="Calibri" panose="020F0502020204030204" pitchFamily="34" charset="0"/>
            </a:endParaRPr>
          </a:p>
        </p:txBody>
      </p:sp>
    </p:spTree>
    <p:extLst>
      <p:ext uri="{BB962C8B-B14F-4D97-AF65-F5344CB8AC3E}">
        <p14:creationId xmlns:p14="http://schemas.microsoft.com/office/powerpoint/2010/main" val="28599828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8"/>
          <p:cNvSpPr>
            <a:spLocks noGrp="1"/>
          </p:cNvSpPr>
          <p:nvPr>
            <p:ph type="title"/>
          </p:nvPr>
        </p:nvSpPr>
        <p:spPr>
          <a:xfrm>
            <a:off x="284483" y="721253"/>
            <a:ext cx="2585177" cy="2342960"/>
          </a:xfrm>
        </p:spPr>
        <p:txBody>
          <a:bodyPr/>
          <a:lstStyle/>
          <a:p>
            <a:r>
              <a:rPr lang="en-US" sz="3200" b="1">
                <a:solidFill>
                  <a:schemeClr val="tx2"/>
                </a:solidFill>
              </a:rPr>
              <a:t>Social Media &amp; Website Graphics to Reach AP Teachers</a:t>
            </a:r>
          </a:p>
        </p:txBody>
      </p:sp>
      <p:sp>
        <p:nvSpPr>
          <p:cNvPr id="4" name="BainBulletsConfiguration" hidden="1"/>
          <p:cNvSpPr txBox="1"/>
          <p:nvPr/>
        </p:nvSpPr>
        <p:spPr>
          <a:xfrm>
            <a:off x="12058" y="12105"/>
            <a:ext cx="8440499" cy="83638"/>
          </a:xfrm>
          <a:prstGeom prst="rect">
            <a:avLst/>
          </a:prstGeom>
          <a:noFill/>
        </p:spPr>
        <p:txBody>
          <a:bodyPr vert="horz" wrap="square" lIns="34180" tIns="34180" rIns="34180" bIns="34180" rtlCol="0">
            <a:spAutoFit/>
          </a:bodyPr>
          <a:lstStyle/>
          <a:p>
            <a:pPr marL="0" marR="0" lvl="0" indent="0" algn="l" defTabSz="868131" rtl="0" eaLnBrk="1" fontAlgn="auto" latinLnBrk="0" hangingPunct="1">
              <a:lnSpc>
                <a:spcPct val="100000"/>
              </a:lnSpc>
              <a:spcBef>
                <a:spcPts val="0"/>
              </a:spcBef>
              <a:spcAft>
                <a:spcPts val="0"/>
              </a:spcAft>
              <a:buClrTx/>
              <a:buSzTx/>
              <a:buFontTx/>
              <a:buNone/>
              <a:tabLst/>
              <a:defRPr/>
            </a:pPr>
            <a:endParaRPr kumimoji="0" lang="en-US" sz="100" b="0" i="0" u="none" strike="noStrike" kern="1200" cap="none" spc="0" normalizeH="0" baseline="0" noProof="0">
              <a:ln>
                <a:noFill/>
              </a:ln>
              <a:solidFill>
                <a:srgbClr val="FFFFFF"/>
              </a:solidFill>
              <a:effectLst/>
              <a:uLnTx/>
              <a:uFillTx/>
              <a:latin typeface="Roboto"/>
              <a:ea typeface="+mn-ea"/>
              <a:cs typeface="+mn-cs"/>
            </a:endParaRPr>
          </a:p>
        </p:txBody>
      </p:sp>
      <p:sp>
        <p:nvSpPr>
          <p:cNvPr id="3" name="Rectangle: Rounded Corners 2">
            <a:extLst>
              <a:ext uri="{FF2B5EF4-FFF2-40B4-BE49-F238E27FC236}">
                <a16:creationId xmlns:a16="http://schemas.microsoft.com/office/drawing/2014/main" id="{6ECD984B-A406-4F84-916F-D22F02B4A65B}"/>
              </a:ext>
            </a:extLst>
          </p:cNvPr>
          <p:cNvSpPr/>
          <p:nvPr/>
        </p:nvSpPr>
        <p:spPr>
          <a:xfrm>
            <a:off x="239142" y="4787948"/>
            <a:ext cx="2696562" cy="877709"/>
          </a:xfrm>
          <a:prstGeom prst="roundRect">
            <a:avLst/>
          </a:prstGeom>
          <a:solidFill>
            <a:schemeClr val="accent3"/>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Recommended use: </a:t>
            </a:r>
          </a:p>
          <a:p>
            <a:pPr marL="111125" marR="0" lvl="0" indent="-111125"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rgbClr val="FFFFFF"/>
                </a:solidFill>
                <a:latin typeface="Arial" panose="020B0604020202020204" pitchFamily="34" charset="0"/>
                <a:cs typeface="Arial" panose="020B0604020202020204" pitchFamily="34" charset="0"/>
              </a:rPr>
              <a:t>For districts or school staff to post to their website or social media pages to communicate with AP teachers </a:t>
            </a:r>
          </a:p>
          <a:p>
            <a:pPr marL="111125" marR="0" lvl="0" indent="-111125"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rgbClr val="FFFFFF"/>
                </a:solidFill>
                <a:latin typeface="Arial" panose="020B0604020202020204" pitchFamily="34" charset="0"/>
                <a:cs typeface="Arial" panose="020B0604020202020204" pitchFamily="34" charset="0"/>
              </a:rPr>
              <a:t>Post a graphic along with a link to AP Classroom or pair with a corresponding message on </a:t>
            </a:r>
            <a:r>
              <a:rPr lang="en-US" sz="1200" dirty="0">
                <a:solidFill>
                  <a:schemeClr val="tx2"/>
                </a:solidFill>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slide 18 </a:t>
            </a:r>
            <a:endParaRPr lang="en-US" sz="1200" dirty="0">
              <a:solidFill>
                <a:schemeClr val="tx2"/>
              </a:solidFill>
              <a:latin typeface="Arial" panose="020B0604020202020204" pitchFamily="34" charset="0"/>
              <a:cs typeface="Arial" panose="020B0604020202020204" pitchFamily="34" charset="0"/>
            </a:endParaRPr>
          </a:p>
          <a:p>
            <a:pPr marL="120650" indent="-120650">
              <a:buFont typeface="Arial" panose="020B0604020202020204" pitchFamily="34" charset="0"/>
              <a:buChar char="•"/>
              <a:defRPr/>
            </a:pPr>
            <a:r>
              <a:rPr lang="en-US" sz="1200" dirty="0">
                <a:solidFill>
                  <a:srgbClr val="FFFFFF"/>
                </a:solidFill>
                <a:latin typeface="Arial" panose="020B0604020202020204" pitchFamily="34" charset="0"/>
                <a:cs typeface="Arial" panose="020B0604020202020204" pitchFamily="34" charset="0"/>
              </a:rPr>
              <a:t>You can right-click an image on this slide to copy or save it, </a:t>
            </a:r>
            <a:r>
              <a:rPr kumimoji="0" lang="en-US" sz="120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or you can </a:t>
            </a:r>
            <a:r>
              <a:rPr kumimoji="0" lang="en-US" sz="1200" i="0" u="none" strike="noStrike" kern="1200" cap="none" spc="0" normalizeH="0" baseline="0" noProof="0" dirty="0">
                <a:ln>
                  <a:noFill/>
                </a:ln>
                <a:solidFill>
                  <a:schemeClr val="accent2"/>
                </a:solidFill>
                <a:effectLst/>
                <a:uLnTx/>
                <a:uFillTx/>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download all of the graphics here</a:t>
            </a:r>
            <a:endParaRPr kumimoji="0" lang="en-US" sz="1200" i="0" u="none" strike="noStrike" kern="1200" cap="none" spc="0" normalizeH="0" baseline="0" noProof="0" dirty="0">
              <a:ln>
                <a:noFill/>
              </a:ln>
              <a:solidFill>
                <a:schemeClr val="accent2"/>
              </a:solidFill>
              <a:effectLst/>
              <a:uLnTx/>
              <a:uFillTx/>
              <a:latin typeface="Arial" panose="020B0604020202020204" pitchFamily="34" charset="0"/>
              <a:cs typeface="Arial" panose="020B0604020202020204" pitchFamily="34" charset="0"/>
            </a:endParaRPr>
          </a:p>
        </p:txBody>
      </p:sp>
      <p:pic>
        <p:nvPicPr>
          <p:cNvPr id="10" name="Picture 9" descr="A close up of a sign&#10;&#10;Description automatically generated">
            <a:extLst>
              <a:ext uri="{FF2B5EF4-FFF2-40B4-BE49-F238E27FC236}">
                <a16:creationId xmlns:a16="http://schemas.microsoft.com/office/drawing/2014/main" id="{7F1759CC-52D0-451C-B7DD-60E66C7E5A4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58095" y="2074014"/>
            <a:ext cx="2401112" cy="2401112"/>
          </a:xfrm>
          <a:prstGeom prst="rect">
            <a:avLst/>
          </a:prstGeom>
        </p:spPr>
      </p:pic>
      <p:pic>
        <p:nvPicPr>
          <p:cNvPr id="12" name="Picture 11" descr="A screenshot of a cell phone&#10;&#10;Description automatically generated">
            <a:extLst>
              <a:ext uri="{FF2B5EF4-FFF2-40B4-BE49-F238E27FC236}">
                <a16:creationId xmlns:a16="http://schemas.microsoft.com/office/drawing/2014/main" id="{4259510A-FD97-4668-B266-BA512E45558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31422" y="697189"/>
            <a:ext cx="2401111" cy="2401111"/>
          </a:xfrm>
          <a:prstGeom prst="rect">
            <a:avLst/>
          </a:prstGeom>
        </p:spPr>
      </p:pic>
      <p:pic>
        <p:nvPicPr>
          <p:cNvPr id="11" name="Picture 10" descr="A screenshot of a cell phone&#10;&#10;Description automatically generated">
            <a:extLst>
              <a:ext uri="{FF2B5EF4-FFF2-40B4-BE49-F238E27FC236}">
                <a16:creationId xmlns:a16="http://schemas.microsoft.com/office/drawing/2014/main" id="{2B3A0973-D262-4213-B70B-8BF9FB10171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941053" y="3404936"/>
            <a:ext cx="2401111" cy="2401111"/>
          </a:xfrm>
          <a:prstGeom prst="rect">
            <a:avLst/>
          </a:prstGeom>
        </p:spPr>
      </p:pic>
      <p:pic>
        <p:nvPicPr>
          <p:cNvPr id="13" name="Picture 12" descr="A screenshot of a computer&#10;&#10;Description automatically generated">
            <a:extLst>
              <a:ext uri="{FF2B5EF4-FFF2-40B4-BE49-F238E27FC236}">
                <a16:creationId xmlns:a16="http://schemas.microsoft.com/office/drawing/2014/main" id="{72E5DAA1-4317-49E9-B3F0-C5A3C304297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941053" y="697189"/>
            <a:ext cx="2391597" cy="2391597"/>
          </a:xfrm>
          <a:prstGeom prst="rect">
            <a:avLst/>
          </a:prstGeom>
        </p:spPr>
      </p:pic>
      <p:pic>
        <p:nvPicPr>
          <p:cNvPr id="17" name="Picture 16" descr="A screenshot of a computer&#10;&#10;Description automatically generated">
            <a:extLst>
              <a:ext uri="{FF2B5EF4-FFF2-40B4-BE49-F238E27FC236}">
                <a16:creationId xmlns:a16="http://schemas.microsoft.com/office/drawing/2014/main" id="{89762A32-3241-4073-B9EB-2329526D0314}"/>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755164" y="3404935"/>
            <a:ext cx="2401112" cy="2401112"/>
          </a:xfrm>
          <a:prstGeom prst="rect">
            <a:avLst/>
          </a:prstGeom>
        </p:spPr>
      </p:pic>
      <p:sp>
        <p:nvSpPr>
          <p:cNvPr id="2" name="TextBox 1">
            <a:extLst>
              <a:ext uri="{FF2B5EF4-FFF2-40B4-BE49-F238E27FC236}">
                <a16:creationId xmlns:a16="http://schemas.microsoft.com/office/drawing/2014/main" id="{A91CB643-0E95-40CC-8DCF-1D7D3B43CC23}"/>
              </a:ext>
            </a:extLst>
          </p:cNvPr>
          <p:cNvSpPr txBox="1"/>
          <p:nvPr/>
        </p:nvSpPr>
        <p:spPr>
          <a:xfrm>
            <a:off x="198564" y="3402523"/>
            <a:ext cx="6096000" cy="369332"/>
          </a:xfrm>
          <a:prstGeom prst="rect">
            <a:avLst/>
          </a:prstGeom>
          <a:noFill/>
        </p:spPr>
        <p:txBody>
          <a:bodyPr wrap="square">
            <a:spAutoFit/>
          </a:bodyPr>
          <a:lstStyle/>
          <a:p>
            <a:r>
              <a:rPr lang="en-US" sz="1800" b="1">
                <a:solidFill>
                  <a:schemeClr val="tx2"/>
                </a:solidFill>
                <a:effectLst/>
                <a:latin typeface="Arial" panose="020B0604020202020204" pitchFamily="34" charset="0"/>
                <a:ea typeface="Calibri" panose="020F0502020204030204" pitchFamily="34" charset="0"/>
                <a:cs typeface="Arial" panose="020B0604020202020204" pitchFamily="34" charset="0"/>
              </a:rPr>
              <a:t>1080x1080 graphics</a:t>
            </a:r>
            <a:endParaRPr lang="en-US" b="1">
              <a:solidFill>
                <a:schemeClr val="tx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948386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8"/>
          <p:cNvSpPr>
            <a:spLocks noGrp="1"/>
          </p:cNvSpPr>
          <p:nvPr>
            <p:ph type="title"/>
          </p:nvPr>
        </p:nvSpPr>
        <p:spPr>
          <a:xfrm>
            <a:off x="284483" y="721253"/>
            <a:ext cx="2585177" cy="2342960"/>
          </a:xfrm>
        </p:spPr>
        <p:txBody>
          <a:bodyPr/>
          <a:lstStyle/>
          <a:p>
            <a:r>
              <a:rPr lang="en-US" sz="3200" b="1" dirty="0">
                <a:solidFill>
                  <a:schemeClr val="tx2"/>
                </a:solidFill>
              </a:rPr>
              <a:t>Social Media &amp; Website Graphics to Reach AP Teachers</a:t>
            </a:r>
          </a:p>
        </p:txBody>
      </p:sp>
      <p:sp>
        <p:nvSpPr>
          <p:cNvPr id="4" name="BainBulletsConfiguration" hidden="1"/>
          <p:cNvSpPr txBox="1"/>
          <p:nvPr/>
        </p:nvSpPr>
        <p:spPr>
          <a:xfrm>
            <a:off x="12058" y="12105"/>
            <a:ext cx="8440499" cy="83638"/>
          </a:xfrm>
          <a:prstGeom prst="rect">
            <a:avLst/>
          </a:prstGeom>
          <a:noFill/>
        </p:spPr>
        <p:txBody>
          <a:bodyPr vert="horz" wrap="square" lIns="34180" tIns="34180" rIns="34180" bIns="34180" rtlCol="0">
            <a:spAutoFit/>
          </a:bodyPr>
          <a:lstStyle/>
          <a:p>
            <a:pPr marL="0" marR="0" lvl="0" indent="0" algn="l" defTabSz="868131" rtl="0" eaLnBrk="1" fontAlgn="auto" latinLnBrk="0" hangingPunct="1">
              <a:lnSpc>
                <a:spcPct val="100000"/>
              </a:lnSpc>
              <a:spcBef>
                <a:spcPts val="0"/>
              </a:spcBef>
              <a:spcAft>
                <a:spcPts val="0"/>
              </a:spcAft>
              <a:buClrTx/>
              <a:buSzTx/>
              <a:buFontTx/>
              <a:buNone/>
              <a:tabLst/>
              <a:defRPr/>
            </a:pPr>
            <a:endParaRPr kumimoji="0" lang="en-US" sz="100" b="0" i="0" u="none" strike="noStrike" kern="1200" cap="none" spc="0" normalizeH="0" baseline="0" noProof="0">
              <a:ln>
                <a:noFill/>
              </a:ln>
              <a:solidFill>
                <a:srgbClr val="FFFFFF"/>
              </a:solidFill>
              <a:effectLst/>
              <a:uLnTx/>
              <a:uFillTx/>
              <a:latin typeface="Roboto"/>
              <a:ea typeface="+mn-ea"/>
              <a:cs typeface="+mn-cs"/>
            </a:endParaRPr>
          </a:p>
        </p:txBody>
      </p:sp>
      <p:sp>
        <p:nvSpPr>
          <p:cNvPr id="3" name="Rectangle: Rounded Corners 2">
            <a:extLst>
              <a:ext uri="{FF2B5EF4-FFF2-40B4-BE49-F238E27FC236}">
                <a16:creationId xmlns:a16="http://schemas.microsoft.com/office/drawing/2014/main" id="{6ECD984B-A406-4F84-916F-D22F02B4A65B}"/>
              </a:ext>
            </a:extLst>
          </p:cNvPr>
          <p:cNvSpPr/>
          <p:nvPr/>
        </p:nvSpPr>
        <p:spPr>
          <a:xfrm>
            <a:off x="239142" y="4787948"/>
            <a:ext cx="2670048" cy="877709"/>
          </a:xfrm>
          <a:prstGeom prst="roundRect">
            <a:avLst/>
          </a:prstGeom>
          <a:solidFill>
            <a:schemeClr val="accent3"/>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Autofit/>
          </a:bodyPr>
          <a:lstStyle/>
          <a:p>
            <a:pPr marR="0" lvl="0"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Recommended use: </a:t>
            </a:r>
          </a:p>
          <a:p>
            <a:pPr marL="111125" marR="0" lvl="0" indent="-111125"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rgbClr val="FFFFFF"/>
                </a:solidFill>
                <a:latin typeface="Arial" panose="020B0604020202020204" pitchFamily="34" charset="0"/>
                <a:cs typeface="Arial" panose="020B0604020202020204" pitchFamily="34" charset="0"/>
              </a:rPr>
              <a:t>For districts or school staff to post to their website or social media pages to communicate with AP teachers </a:t>
            </a:r>
          </a:p>
          <a:p>
            <a:pPr marL="111125" marR="0" lvl="0" indent="-111125"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rgbClr val="FFFFFF"/>
                </a:solidFill>
                <a:latin typeface="Arial" panose="020B0604020202020204" pitchFamily="34" charset="0"/>
                <a:cs typeface="Arial" panose="020B0604020202020204" pitchFamily="34" charset="0"/>
              </a:rPr>
              <a:t>Post a graphic along with a link to AP Classroom or pair with a corresponding message on </a:t>
            </a:r>
            <a:r>
              <a:rPr lang="en-US" sz="1200" dirty="0">
                <a:solidFill>
                  <a:schemeClr val="tx2"/>
                </a:solidFill>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slide 18 </a:t>
            </a:r>
            <a:endParaRPr lang="en-US" sz="1200" dirty="0">
              <a:solidFill>
                <a:schemeClr val="tx2"/>
              </a:solidFill>
              <a:latin typeface="Arial" panose="020B0604020202020204" pitchFamily="34" charset="0"/>
              <a:cs typeface="Arial" panose="020B0604020202020204" pitchFamily="34" charset="0"/>
            </a:endParaRPr>
          </a:p>
          <a:p>
            <a:pPr marL="120650" indent="-120650">
              <a:buFont typeface="Arial" panose="020B0604020202020204" pitchFamily="34" charset="0"/>
              <a:buChar char="•"/>
              <a:defRPr/>
            </a:pPr>
            <a:r>
              <a:rPr lang="en-US" sz="1200" dirty="0">
                <a:solidFill>
                  <a:srgbClr val="FFFFFF"/>
                </a:solidFill>
                <a:latin typeface="Arial" panose="020B0604020202020204" pitchFamily="34" charset="0"/>
                <a:cs typeface="Arial" panose="020B0604020202020204" pitchFamily="34" charset="0"/>
              </a:rPr>
              <a:t>You can right-click an image on this slide to copy or save it, </a:t>
            </a:r>
            <a:r>
              <a:rPr kumimoji="0" lang="en-US" sz="120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or you can </a:t>
            </a:r>
            <a:r>
              <a:rPr kumimoji="0" lang="en-US" sz="1200" i="0" u="none" strike="noStrike" kern="1200" cap="none" spc="0" normalizeH="0" baseline="0" noProof="0" dirty="0">
                <a:ln>
                  <a:noFill/>
                </a:ln>
                <a:solidFill>
                  <a:schemeClr val="accent2"/>
                </a:solidFill>
                <a:effectLst/>
                <a:uLnTx/>
                <a:uFillTx/>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download all of the graphics here</a:t>
            </a:r>
            <a:endParaRPr kumimoji="0" lang="en-US" sz="1200" i="0" u="none" strike="noStrike" kern="1200" cap="none" spc="0" normalizeH="0" baseline="0" noProof="0" dirty="0">
              <a:ln>
                <a:noFill/>
              </a:ln>
              <a:solidFill>
                <a:schemeClr val="accent2"/>
              </a:solidFill>
              <a:effectLst/>
              <a:uLnTx/>
              <a:uFillTx/>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C8C5222A-9F3E-4141-ABB1-DD7F010DEFA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23467" y="650625"/>
            <a:ext cx="7729477" cy="955567"/>
          </a:xfrm>
          <a:prstGeom prst="rect">
            <a:avLst/>
          </a:prstGeom>
        </p:spPr>
      </p:pic>
      <p:pic>
        <p:nvPicPr>
          <p:cNvPr id="10" name="Picture 9">
            <a:extLst>
              <a:ext uri="{FF2B5EF4-FFF2-40B4-BE49-F238E27FC236}">
                <a16:creationId xmlns:a16="http://schemas.microsoft.com/office/drawing/2014/main" id="{5203C780-C4E3-483B-B913-E72A2D0BF64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623467" y="1767160"/>
            <a:ext cx="7729477" cy="955568"/>
          </a:xfrm>
          <a:prstGeom prst="rect">
            <a:avLst/>
          </a:prstGeom>
        </p:spPr>
      </p:pic>
      <p:pic>
        <p:nvPicPr>
          <p:cNvPr id="13" name="Picture 12">
            <a:extLst>
              <a:ext uri="{FF2B5EF4-FFF2-40B4-BE49-F238E27FC236}">
                <a16:creationId xmlns:a16="http://schemas.microsoft.com/office/drawing/2014/main" id="{7C735B58-53CC-4418-B6CE-E9B6261B07D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623467" y="2857500"/>
            <a:ext cx="7729477" cy="955567"/>
          </a:xfrm>
          <a:prstGeom prst="rect">
            <a:avLst/>
          </a:prstGeom>
        </p:spPr>
      </p:pic>
      <p:pic>
        <p:nvPicPr>
          <p:cNvPr id="17" name="Picture 16">
            <a:extLst>
              <a:ext uri="{FF2B5EF4-FFF2-40B4-BE49-F238E27FC236}">
                <a16:creationId xmlns:a16="http://schemas.microsoft.com/office/drawing/2014/main" id="{158CE664-E6C7-468E-8670-2870C0809E1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623467" y="4005944"/>
            <a:ext cx="7729477" cy="955567"/>
          </a:xfrm>
          <a:prstGeom prst="rect">
            <a:avLst/>
          </a:prstGeom>
        </p:spPr>
      </p:pic>
      <p:sp>
        <p:nvSpPr>
          <p:cNvPr id="2" name="TextBox 1">
            <a:extLst>
              <a:ext uri="{FF2B5EF4-FFF2-40B4-BE49-F238E27FC236}">
                <a16:creationId xmlns:a16="http://schemas.microsoft.com/office/drawing/2014/main" id="{5CA12C4B-7720-4BAD-A0E3-53C3B71EB976}"/>
              </a:ext>
            </a:extLst>
          </p:cNvPr>
          <p:cNvSpPr txBox="1"/>
          <p:nvPr/>
        </p:nvSpPr>
        <p:spPr>
          <a:xfrm>
            <a:off x="198564" y="3402523"/>
            <a:ext cx="6096000" cy="369332"/>
          </a:xfrm>
          <a:prstGeom prst="rect">
            <a:avLst/>
          </a:prstGeom>
          <a:noFill/>
        </p:spPr>
        <p:txBody>
          <a:bodyPr wrap="square">
            <a:spAutoFit/>
          </a:bodyPr>
          <a:lstStyle/>
          <a:p>
            <a:r>
              <a:rPr lang="en-US" sz="1800" b="1">
                <a:solidFill>
                  <a:schemeClr val="tx2"/>
                </a:solidFill>
                <a:effectLst/>
                <a:latin typeface="Arial" panose="020B0604020202020204" pitchFamily="34" charset="0"/>
                <a:ea typeface="Calibri" panose="020F0502020204030204" pitchFamily="34" charset="0"/>
                <a:cs typeface="Arial" panose="020B0604020202020204" pitchFamily="34" charset="0"/>
              </a:rPr>
              <a:t>728x90 banners</a:t>
            </a:r>
            <a:endParaRPr lang="en-US" b="1">
              <a:solidFill>
                <a:schemeClr val="tx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437034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8"/>
          <p:cNvSpPr>
            <a:spLocks noGrp="1"/>
          </p:cNvSpPr>
          <p:nvPr>
            <p:ph type="title"/>
          </p:nvPr>
        </p:nvSpPr>
        <p:spPr>
          <a:xfrm>
            <a:off x="284483" y="721253"/>
            <a:ext cx="2585177" cy="2342960"/>
          </a:xfrm>
        </p:spPr>
        <p:txBody>
          <a:bodyPr/>
          <a:lstStyle/>
          <a:p>
            <a:r>
              <a:rPr lang="en-US" sz="3200" b="1">
                <a:solidFill>
                  <a:schemeClr val="tx2"/>
                </a:solidFill>
              </a:rPr>
              <a:t>Social Media &amp; Website Graphics to Reach AP Teachers</a:t>
            </a:r>
          </a:p>
        </p:txBody>
      </p:sp>
      <p:sp>
        <p:nvSpPr>
          <p:cNvPr id="4" name="BainBulletsConfiguration" hidden="1"/>
          <p:cNvSpPr txBox="1"/>
          <p:nvPr/>
        </p:nvSpPr>
        <p:spPr>
          <a:xfrm>
            <a:off x="12058" y="12105"/>
            <a:ext cx="8440499" cy="83638"/>
          </a:xfrm>
          <a:prstGeom prst="rect">
            <a:avLst/>
          </a:prstGeom>
          <a:noFill/>
        </p:spPr>
        <p:txBody>
          <a:bodyPr vert="horz" wrap="square" lIns="34180" tIns="34180" rIns="34180" bIns="34180" rtlCol="0">
            <a:spAutoFit/>
          </a:bodyPr>
          <a:lstStyle/>
          <a:p>
            <a:pPr marL="0" marR="0" lvl="0" indent="0" algn="l" defTabSz="868131" rtl="0" eaLnBrk="1" fontAlgn="auto" latinLnBrk="0" hangingPunct="1">
              <a:lnSpc>
                <a:spcPct val="100000"/>
              </a:lnSpc>
              <a:spcBef>
                <a:spcPts val="0"/>
              </a:spcBef>
              <a:spcAft>
                <a:spcPts val="0"/>
              </a:spcAft>
              <a:buClrTx/>
              <a:buSzTx/>
              <a:buFontTx/>
              <a:buNone/>
              <a:tabLst/>
              <a:defRPr/>
            </a:pPr>
            <a:endParaRPr kumimoji="0" lang="en-US" sz="100" b="0" i="0" u="none" strike="noStrike" kern="1200" cap="none" spc="0" normalizeH="0" baseline="0" noProof="0">
              <a:ln>
                <a:noFill/>
              </a:ln>
              <a:solidFill>
                <a:srgbClr val="FFFFFF"/>
              </a:solidFill>
              <a:effectLst/>
              <a:uLnTx/>
              <a:uFillTx/>
              <a:latin typeface="Roboto"/>
              <a:ea typeface="+mn-ea"/>
              <a:cs typeface="+mn-cs"/>
            </a:endParaRPr>
          </a:p>
        </p:txBody>
      </p:sp>
      <p:sp>
        <p:nvSpPr>
          <p:cNvPr id="3" name="Rectangle: Rounded Corners 2">
            <a:extLst>
              <a:ext uri="{FF2B5EF4-FFF2-40B4-BE49-F238E27FC236}">
                <a16:creationId xmlns:a16="http://schemas.microsoft.com/office/drawing/2014/main" id="{6ECD984B-A406-4F84-916F-D22F02B4A65B}"/>
              </a:ext>
            </a:extLst>
          </p:cNvPr>
          <p:cNvSpPr/>
          <p:nvPr/>
        </p:nvSpPr>
        <p:spPr>
          <a:xfrm>
            <a:off x="239142" y="4787948"/>
            <a:ext cx="2696562" cy="877709"/>
          </a:xfrm>
          <a:prstGeom prst="roundRect">
            <a:avLst/>
          </a:prstGeom>
          <a:solidFill>
            <a:schemeClr val="accent3"/>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Recommended use: </a:t>
            </a:r>
          </a:p>
          <a:p>
            <a:pPr marL="111125" marR="0" lvl="0" indent="-111125"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rgbClr val="FFFFFF"/>
                </a:solidFill>
                <a:latin typeface="Arial" panose="020B0604020202020204" pitchFamily="34" charset="0"/>
                <a:cs typeface="Arial" panose="020B0604020202020204" pitchFamily="34" charset="0"/>
              </a:rPr>
              <a:t>For districts or school staff to post to their website or social media pages to communicate with AP teachers </a:t>
            </a:r>
          </a:p>
          <a:p>
            <a:pPr marL="111125" marR="0" lvl="0" indent="-111125"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rgbClr val="FFFFFF"/>
                </a:solidFill>
                <a:latin typeface="Arial" panose="020B0604020202020204" pitchFamily="34" charset="0"/>
                <a:cs typeface="Arial" panose="020B0604020202020204" pitchFamily="34" charset="0"/>
              </a:rPr>
              <a:t>Post a graphic along with a link to AP Classroom or pair with a corresponding message on </a:t>
            </a:r>
            <a:r>
              <a:rPr lang="en-US" sz="1200" dirty="0">
                <a:solidFill>
                  <a:schemeClr val="tx2"/>
                </a:solidFill>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slide 18 </a:t>
            </a:r>
            <a:endParaRPr lang="en-US" sz="1200" dirty="0">
              <a:solidFill>
                <a:schemeClr val="tx2"/>
              </a:solidFill>
              <a:latin typeface="Arial" panose="020B0604020202020204" pitchFamily="34" charset="0"/>
              <a:cs typeface="Arial" panose="020B0604020202020204" pitchFamily="34" charset="0"/>
            </a:endParaRPr>
          </a:p>
          <a:p>
            <a:pPr marL="120650" indent="-120650">
              <a:buFont typeface="Arial" panose="020B0604020202020204" pitchFamily="34" charset="0"/>
              <a:buChar char="•"/>
              <a:defRPr/>
            </a:pPr>
            <a:r>
              <a:rPr lang="en-US" sz="1200" dirty="0">
                <a:solidFill>
                  <a:srgbClr val="FFFFFF"/>
                </a:solidFill>
                <a:latin typeface="Arial" panose="020B0604020202020204" pitchFamily="34" charset="0"/>
                <a:cs typeface="Arial" panose="020B0604020202020204" pitchFamily="34" charset="0"/>
              </a:rPr>
              <a:t>You can right-click an image on this slide to copy or save it, </a:t>
            </a:r>
            <a:r>
              <a:rPr kumimoji="0" lang="en-US" sz="120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or you can </a:t>
            </a:r>
            <a:r>
              <a:rPr kumimoji="0" lang="en-US" sz="1200" i="0" u="none" strike="noStrike" kern="1200" cap="none" spc="0" normalizeH="0" baseline="0" noProof="0" dirty="0">
                <a:ln>
                  <a:noFill/>
                </a:ln>
                <a:solidFill>
                  <a:schemeClr val="accent2"/>
                </a:solidFill>
                <a:effectLst/>
                <a:uLnTx/>
                <a:uFillTx/>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download all of the graphics here</a:t>
            </a:r>
            <a:r>
              <a:rPr kumimoji="0" lang="en-US" sz="120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a:t>
            </a:r>
          </a:p>
        </p:txBody>
      </p:sp>
      <p:pic>
        <p:nvPicPr>
          <p:cNvPr id="5" name="Picture 4">
            <a:extLst>
              <a:ext uri="{FF2B5EF4-FFF2-40B4-BE49-F238E27FC236}">
                <a16:creationId xmlns:a16="http://schemas.microsoft.com/office/drawing/2014/main" id="{D12EEB75-CC9F-4191-8827-27FF1119018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23241" y="624379"/>
            <a:ext cx="8035966" cy="993457"/>
          </a:xfrm>
          <a:prstGeom prst="rect">
            <a:avLst/>
          </a:prstGeom>
        </p:spPr>
      </p:pic>
      <p:pic>
        <p:nvPicPr>
          <p:cNvPr id="9" name="Picture 8">
            <a:extLst>
              <a:ext uri="{FF2B5EF4-FFF2-40B4-BE49-F238E27FC236}">
                <a16:creationId xmlns:a16="http://schemas.microsoft.com/office/drawing/2014/main" id="{65891CE3-A484-4E20-8048-5BA2235EA58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723241" y="1804776"/>
            <a:ext cx="8035966" cy="993457"/>
          </a:xfrm>
          <a:prstGeom prst="rect">
            <a:avLst/>
          </a:prstGeom>
        </p:spPr>
      </p:pic>
      <p:pic>
        <p:nvPicPr>
          <p:cNvPr id="15" name="Picture 14">
            <a:extLst>
              <a:ext uri="{FF2B5EF4-FFF2-40B4-BE49-F238E27FC236}">
                <a16:creationId xmlns:a16="http://schemas.microsoft.com/office/drawing/2014/main" id="{3802F5C3-2915-4474-9815-9AB30C41BE6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723241" y="2932271"/>
            <a:ext cx="8035966" cy="993457"/>
          </a:xfrm>
          <a:prstGeom prst="rect">
            <a:avLst/>
          </a:prstGeom>
        </p:spPr>
      </p:pic>
      <p:pic>
        <p:nvPicPr>
          <p:cNvPr id="21" name="Picture 20">
            <a:extLst>
              <a:ext uri="{FF2B5EF4-FFF2-40B4-BE49-F238E27FC236}">
                <a16:creationId xmlns:a16="http://schemas.microsoft.com/office/drawing/2014/main" id="{6A0D7F54-77BC-44CF-8FF1-7103203C9B2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723241" y="4059766"/>
            <a:ext cx="8035966" cy="993457"/>
          </a:xfrm>
          <a:prstGeom prst="rect">
            <a:avLst/>
          </a:prstGeom>
        </p:spPr>
      </p:pic>
      <p:pic>
        <p:nvPicPr>
          <p:cNvPr id="6" name="Picture 5">
            <a:extLst>
              <a:ext uri="{FF2B5EF4-FFF2-40B4-BE49-F238E27FC236}">
                <a16:creationId xmlns:a16="http://schemas.microsoft.com/office/drawing/2014/main" id="{C8328089-766D-4396-AC3A-2C3584AECFF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723241" y="5187261"/>
            <a:ext cx="8035966" cy="993457"/>
          </a:xfrm>
          <a:prstGeom prst="rect">
            <a:avLst/>
          </a:prstGeom>
        </p:spPr>
      </p:pic>
      <p:sp>
        <p:nvSpPr>
          <p:cNvPr id="2" name="TextBox 1">
            <a:extLst>
              <a:ext uri="{FF2B5EF4-FFF2-40B4-BE49-F238E27FC236}">
                <a16:creationId xmlns:a16="http://schemas.microsoft.com/office/drawing/2014/main" id="{139AE5DB-C856-474B-810A-3ED230C0256D}"/>
              </a:ext>
            </a:extLst>
          </p:cNvPr>
          <p:cNvSpPr txBox="1"/>
          <p:nvPr/>
        </p:nvSpPr>
        <p:spPr>
          <a:xfrm>
            <a:off x="198564" y="3402523"/>
            <a:ext cx="6096000" cy="369332"/>
          </a:xfrm>
          <a:prstGeom prst="rect">
            <a:avLst/>
          </a:prstGeom>
          <a:noFill/>
        </p:spPr>
        <p:txBody>
          <a:bodyPr wrap="square">
            <a:spAutoFit/>
          </a:bodyPr>
          <a:lstStyle/>
          <a:p>
            <a:r>
              <a:rPr lang="en-US" sz="1800" b="1">
                <a:solidFill>
                  <a:schemeClr val="tx2"/>
                </a:solidFill>
                <a:effectLst/>
                <a:latin typeface="Arial" panose="020B0604020202020204" pitchFamily="34" charset="0"/>
                <a:ea typeface="Calibri" panose="020F0502020204030204" pitchFamily="34" charset="0"/>
                <a:cs typeface="Arial" panose="020B0604020202020204" pitchFamily="34" charset="0"/>
              </a:rPr>
              <a:t>728x90 banners</a:t>
            </a:r>
            <a:endParaRPr lang="en-US" b="1">
              <a:solidFill>
                <a:schemeClr val="tx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537490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8"/>
          <p:cNvSpPr>
            <a:spLocks noGrp="1"/>
          </p:cNvSpPr>
          <p:nvPr>
            <p:ph type="title"/>
          </p:nvPr>
        </p:nvSpPr>
        <p:spPr>
          <a:xfrm>
            <a:off x="285034" y="662304"/>
            <a:ext cx="2701357" cy="2465934"/>
          </a:xfrm>
        </p:spPr>
        <p:txBody>
          <a:bodyPr/>
          <a:lstStyle/>
          <a:p>
            <a:r>
              <a:rPr lang="en-US" sz="3200" b="1">
                <a:solidFill>
                  <a:schemeClr val="tx2"/>
                </a:solidFill>
              </a:rPr>
              <a:t>Social Media Posts to Reach AP Students</a:t>
            </a:r>
          </a:p>
        </p:txBody>
      </p:sp>
      <p:sp>
        <p:nvSpPr>
          <p:cNvPr id="3" name="Rectangle 2"/>
          <p:cNvSpPr/>
          <p:nvPr/>
        </p:nvSpPr>
        <p:spPr>
          <a:xfrm>
            <a:off x="3977888" y="521631"/>
            <a:ext cx="7858513" cy="496765"/>
          </a:xfrm>
          <a:prstGeom prst="rect">
            <a:avLst/>
          </a:prstGeom>
        </p:spPr>
        <p:txBody>
          <a:bodyPr wrap="square" lIns="0">
            <a:noAutofit/>
          </a:bodyPr>
          <a:lstStyle/>
          <a:p>
            <a:pPr marL="0" marR="0" lvl="0" indent="0" algn="l" defTabSz="868131"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1E1E1E"/>
                </a:solidFill>
                <a:effectLst/>
                <a:uLnTx/>
                <a:uFillTx/>
                <a:latin typeface="Arial" panose="020B0604020202020204" pitchFamily="34" charset="0"/>
                <a:ea typeface="+mn-ea"/>
                <a:cs typeface="+mn-cs"/>
              </a:rPr>
              <a:t>Congratulations to all students taking AP this year! You’ve got what it takes to succeed.</a:t>
            </a:r>
          </a:p>
        </p:txBody>
      </p:sp>
      <p:sp>
        <p:nvSpPr>
          <p:cNvPr id="5" name="Rectangle 4"/>
          <p:cNvSpPr/>
          <p:nvPr/>
        </p:nvSpPr>
        <p:spPr>
          <a:xfrm>
            <a:off x="3626364" y="516797"/>
            <a:ext cx="605381" cy="443070"/>
          </a:xfrm>
          <a:prstGeom prst="rect">
            <a:avLst/>
          </a:prstGeom>
        </p:spPr>
        <p:txBody>
          <a:bodyPr wrap="square" lIns="0">
            <a:spAutoFit/>
          </a:bodyPr>
          <a:lstStyle/>
          <a:p>
            <a:pPr marL="0" marR="0" lvl="0" indent="0" algn="l" defTabSz="868131" rtl="0" eaLnBrk="1" fontAlgn="auto" latinLnBrk="0" hangingPunct="1">
              <a:lnSpc>
                <a:spcPct val="100000"/>
              </a:lnSpc>
              <a:spcBef>
                <a:spcPts val="0"/>
              </a:spcBef>
              <a:spcAft>
                <a:spcPts val="0"/>
              </a:spcAft>
              <a:buClrTx/>
              <a:buSzTx/>
              <a:buFontTx/>
              <a:buNone/>
              <a:tabLst/>
              <a:defRPr/>
            </a:pPr>
            <a:r>
              <a:rPr kumimoji="0" lang="en-US" sz="2279" b="1" i="0" u="none" strike="noStrike" kern="1200" cap="none" spc="0" normalizeH="0" baseline="0" noProof="0">
                <a:ln>
                  <a:noFill/>
                </a:ln>
                <a:solidFill>
                  <a:srgbClr val="009CDE"/>
                </a:solidFill>
                <a:effectLst/>
                <a:uLnTx/>
                <a:uFillTx/>
                <a:latin typeface="Arial" panose="020B0604020202020204" pitchFamily="34" charset="0"/>
                <a:ea typeface="+mn-ea"/>
                <a:cs typeface="+mn-cs"/>
              </a:rPr>
              <a:t>1</a:t>
            </a:r>
          </a:p>
        </p:txBody>
      </p:sp>
      <p:sp>
        <p:nvSpPr>
          <p:cNvPr id="6" name="Rectangle 5"/>
          <p:cNvSpPr/>
          <p:nvPr/>
        </p:nvSpPr>
        <p:spPr>
          <a:xfrm>
            <a:off x="3991605" y="1150817"/>
            <a:ext cx="7858513" cy="496765"/>
          </a:xfrm>
          <a:prstGeom prst="rect">
            <a:avLst/>
          </a:prstGeom>
        </p:spPr>
        <p:txBody>
          <a:bodyPr wrap="square" lIns="0">
            <a:noAutofit/>
          </a:bodyPr>
          <a:lstStyle/>
          <a:p>
            <a:pPr marL="0" marR="0" lvl="0" indent="0" algn="l" defTabSz="868131" rtl="0" eaLnBrk="1" fontAlgn="auto" latinLnBrk="0" hangingPunct="1">
              <a:lnSpc>
                <a:spcPct val="100000"/>
              </a:lnSpc>
              <a:spcBef>
                <a:spcPts val="0"/>
              </a:spcBef>
              <a:spcAft>
                <a:spcPts val="0"/>
              </a:spcAft>
              <a:buClrTx/>
              <a:buSzTx/>
              <a:buFontTx/>
              <a:buNone/>
              <a:tabLst/>
              <a:defRPr/>
            </a:pPr>
            <a:r>
              <a:rPr lang="en-US" sz="1600">
                <a:solidFill>
                  <a:srgbClr val="1E1E1E"/>
                </a:solidFill>
                <a:latin typeface="Arial" panose="020B0604020202020204" pitchFamily="34" charset="0"/>
              </a:rPr>
              <a:t>AP students, w</a:t>
            </a:r>
            <a:r>
              <a:rPr kumimoji="0" lang="en-US" sz="1600" b="0" i="0" u="none" strike="noStrike" kern="1200" cap="none" spc="0" normalizeH="0" baseline="0" noProof="0" err="1">
                <a:ln>
                  <a:noFill/>
                </a:ln>
                <a:solidFill>
                  <a:srgbClr val="1E1E1E"/>
                </a:solidFill>
                <a:effectLst/>
                <a:uLnTx/>
                <a:uFillTx/>
                <a:latin typeface="Arial" panose="020B0604020202020204" pitchFamily="34" charset="0"/>
                <a:ea typeface="+mn-ea"/>
                <a:cs typeface="+mn-cs"/>
              </a:rPr>
              <a:t>ith</a:t>
            </a:r>
            <a:r>
              <a:rPr kumimoji="0" lang="en-US" sz="1600" b="0" i="0" u="none" strike="noStrike" kern="1200" cap="none" spc="0" normalizeH="0" baseline="0" noProof="0">
                <a:ln>
                  <a:noFill/>
                </a:ln>
                <a:solidFill>
                  <a:srgbClr val="1E1E1E"/>
                </a:solidFill>
                <a:effectLst/>
                <a:uLnTx/>
                <a:uFillTx/>
                <a:latin typeface="Arial" panose="020B0604020202020204" pitchFamily="34" charset="0"/>
                <a:ea typeface="+mn-ea"/>
                <a:cs typeface="+mn-cs"/>
              </a:rPr>
              <a:t> AP Classroom and AP Daily, you have the tools to help you succeed in your AP course this year. </a:t>
            </a:r>
            <a:r>
              <a:rPr lang="en-US" sz="1600">
                <a:solidFill>
                  <a:srgbClr val="1E1E1E"/>
                </a:solidFill>
                <a:latin typeface="Arial" panose="020B0604020202020204" pitchFamily="34" charset="0"/>
              </a:rPr>
              <a:t>Sign in</a:t>
            </a:r>
            <a:r>
              <a:rPr kumimoji="0" lang="en-US" sz="1600" b="0" i="0" u="none" strike="noStrike" kern="1200" cap="none" spc="0" normalizeH="0" baseline="0" noProof="0">
                <a:ln>
                  <a:noFill/>
                </a:ln>
                <a:solidFill>
                  <a:srgbClr val="1E1E1E"/>
                </a:solidFill>
                <a:effectLst/>
                <a:uLnTx/>
                <a:uFillTx/>
                <a:latin typeface="Arial" panose="020B0604020202020204" pitchFamily="34" charset="0"/>
                <a:ea typeface="+mn-ea"/>
                <a:cs typeface="+mn-cs"/>
              </a:rPr>
              <a:t> now: </a:t>
            </a:r>
            <a:r>
              <a:rPr kumimoji="0" lang="en-US" sz="1600" b="0" i="0" u="none" strike="noStrike" kern="1200" cap="none" spc="0" normalizeH="0" baseline="0" noProof="0">
                <a:ln>
                  <a:noFill/>
                </a:ln>
                <a:solidFill>
                  <a:srgbClr val="1E1E1E"/>
                </a:solidFill>
                <a:effectLst/>
                <a:uLnTx/>
                <a:uFillTx/>
                <a:latin typeface="Arial" panose="020B0604020202020204" pitchFamily="34" charset="0"/>
                <a:ea typeface="+mn-ea"/>
                <a:cs typeface="Arial" panose="020B0604020202020204" pitchFamily="34" charset="0"/>
                <a:hlinkClick r:id="rId3"/>
              </a:rPr>
              <a:t>myap.collegeboard.org</a:t>
            </a:r>
            <a:r>
              <a:rPr kumimoji="0" lang="en-US" sz="1600" b="0" i="0" u="none" strike="noStrike" kern="1200" cap="none" spc="0" normalizeH="0" baseline="0" noProof="0">
                <a:ln>
                  <a:noFill/>
                </a:ln>
                <a:solidFill>
                  <a:srgbClr val="1E1E1E"/>
                </a:solidFill>
                <a:effectLst/>
                <a:uLnTx/>
                <a:uFillTx/>
                <a:latin typeface="Arial" panose="020B0604020202020204" pitchFamily="34" charset="0"/>
                <a:ea typeface="+mn-ea"/>
                <a:cs typeface="+mn-cs"/>
              </a:rPr>
              <a:t> </a:t>
            </a:r>
          </a:p>
        </p:txBody>
      </p:sp>
      <p:sp>
        <p:nvSpPr>
          <p:cNvPr id="7" name="Rectangle 6"/>
          <p:cNvSpPr/>
          <p:nvPr/>
        </p:nvSpPr>
        <p:spPr>
          <a:xfrm>
            <a:off x="3626364" y="1156117"/>
            <a:ext cx="529931" cy="443070"/>
          </a:xfrm>
          <a:prstGeom prst="rect">
            <a:avLst/>
          </a:prstGeom>
        </p:spPr>
        <p:txBody>
          <a:bodyPr wrap="square" lIns="0">
            <a:spAutoFit/>
          </a:bodyPr>
          <a:lstStyle/>
          <a:p>
            <a:pPr marL="0" marR="0" lvl="0" indent="0" algn="l" defTabSz="868131" rtl="0" eaLnBrk="1" fontAlgn="auto" latinLnBrk="0" hangingPunct="1">
              <a:lnSpc>
                <a:spcPct val="100000"/>
              </a:lnSpc>
              <a:spcBef>
                <a:spcPts val="0"/>
              </a:spcBef>
              <a:spcAft>
                <a:spcPts val="0"/>
              </a:spcAft>
              <a:buClrTx/>
              <a:buSzTx/>
              <a:buFontTx/>
              <a:buNone/>
              <a:tabLst/>
              <a:defRPr/>
            </a:pPr>
            <a:r>
              <a:rPr kumimoji="0" lang="en-US" sz="2279" b="1" i="0" u="none" strike="noStrike" kern="1200" cap="none" spc="0" normalizeH="0" baseline="0" noProof="0">
                <a:ln>
                  <a:noFill/>
                </a:ln>
                <a:solidFill>
                  <a:srgbClr val="009CDE"/>
                </a:solidFill>
                <a:effectLst/>
                <a:uLnTx/>
                <a:uFillTx/>
                <a:latin typeface="Arial" panose="020B0604020202020204" pitchFamily="34" charset="0"/>
                <a:ea typeface="+mn-ea"/>
                <a:cs typeface="+mn-cs"/>
              </a:rPr>
              <a:t>2</a:t>
            </a:r>
          </a:p>
        </p:txBody>
      </p:sp>
      <p:sp>
        <p:nvSpPr>
          <p:cNvPr id="9" name="Rectangle 8"/>
          <p:cNvSpPr/>
          <p:nvPr/>
        </p:nvSpPr>
        <p:spPr>
          <a:xfrm>
            <a:off x="3612647" y="1922458"/>
            <a:ext cx="605381" cy="443070"/>
          </a:xfrm>
          <a:prstGeom prst="rect">
            <a:avLst/>
          </a:prstGeom>
        </p:spPr>
        <p:txBody>
          <a:bodyPr wrap="square" lIns="0">
            <a:spAutoFit/>
          </a:bodyPr>
          <a:lstStyle/>
          <a:p>
            <a:pPr marL="0" marR="0" lvl="0" indent="0" algn="l" defTabSz="868131" rtl="0" eaLnBrk="1" fontAlgn="auto" latinLnBrk="0" hangingPunct="1">
              <a:lnSpc>
                <a:spcPct val="100000"/>
              </a:lnSpc>
              <a:spcBef>
                <a:spcPts val="0"/>
              </a:spcBef>
              <a:spcAft>
                <a:spcPts val="0"/>
              </a:spcAft>
              <a:buClrTx/>
              <a:buSzTx/>
              <a:buFontTx/>
              <a:buNone/>
              <a:tabLst/>
              <a:defRPr/>
            </a:pPr>
            <a:r>
              <a:rPr kumimoji="0" lang="en-US" sz="2279" b="1" i="0" u="none" strike="noStrike" kern="1200" cap="none" spc="0" normalizeH="0" baseline="0" noProof="0">
                <a:ln>
                  <a:noFill/>
                </a:ln>
                <a:solidFill>
                  <a:srgbClr val="009CDE"/>
                </a:solidFill>
                <a:effectLst/>
                <a:uLnTx/>
                <a:uFillTx/>
                <a:latin typeface="Arial" panose="020B0604020202020204" pitchFamily="34" charset="0"/>
                <a:ea typeface="+mn-ea"/>
                <a:cs typeface="+mn-cs"/>
              </a:rPr>
              <a:t>3</a:t>
            </a:r>
          </a:p>
        </p:txBody>
      </p:sp>
      <p:sp>
        <p:nvSpPr>
          <p:cNvPr id="10" name="Rectangle 9"/>
          <p:cNvSpPr/>
          <p:nvPr/>
        </p:nvSpPr>
        <p:spPr>
          <a:xfrm>
            <a:off x="3977888" y="2631473"/>
            <a:ext cx="7858513" cy="496765"/>
          </a:xfrm>
          <a:prstGeom prst="rect">
            <a:avLst/>
          </a:prstGeom>
        </p:spPr>
        <p:txBody>
          <a:bodyPr wrap="square" lIns="0">
            <a:noAutofit/>
          </a:bodyPr>
          <a:lstStyle/>
          <a:p>
            <a:pPr marL="0" marR="0" lvl="0" indent="0" algn="l" defTabSz="868131"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1E1E1E"/>
                </a:solidFill>
                <a:effectLst/>
                <a:uLnTx/>
                <a:uFillTx/>
                <a:latin typeface="Arial" panose="020B0604020202020204" pitchFamily="34" charset="0"/>
                <a:ea typeface="+mn-ea"/>
                <a:cs typeface="+mn-cs"/>
              </a:rPr>
              <a:t>Starting September 1, n</a:t>
            </a:r>
            <a:r>
              <a:rPr kumimoji="0" lang="en-US" sz="1600" b="0" i="0" u="none" strike="noStrike" kern="1200" cap="none" spc="0" normalizeH="0" baseline="0" noProof="0">
                <a:ln>
                  <a:noFill/>
                </a:ln>
                <a:solidFill>
                  <a:srgbClr val="1E1E1E"/>
                </a:solidFill>
                <a:effectLst/>
                <a:uLnTx/>
                <a:uFillTx/>
                <a:latin typeface="Arial" panose="020B0604020202020204" pitchFamily="34" charset="0"/>
                <a:ea typeface="+mn-ea"/>
                <a:cs typeface="Arial" panose="020B0604020202020204" pitchFamily="34" charset="0"/>
              </a:rPr>
              <a:t>ew, short, mobile-friendly learning videos can help you with AP this year. AP students should check out these “AP Daily” videos now at </a:t>
            </a:r>
            <a:r>
              <a:rPr kumimoji="0" lang="en-US" sz="1600" b="0" i="0" u="none" strike="noStrike" kern="1200" cap="none" spc="0" normalizeH="0" baseline="0" noProof="0">
                <a:ln>
                  <a:noFill/>
                </a:ln>
                <a:solidFill>
                  <a:srgbClr val="1E1E1E"/>
                </a:solidFill>
                <a:effectLst/>
                <a:uLnTx/>
                <a:uFillTx/>
                <a:latin typeface="Arial" panose="020B0604020202020204" pitchFamily="34" charset="0"/>
                <a:ea typeface="+mn-ea"/>
                <a:cs typeface="Arial" panose="020B0604020202020204" pitchFamily="34" charset="0"/>
                <a:hlinkClick r:id="rId3"/>
              </a:rPr>
              <a:t>myap.collegeboard.org</a:t>
            </a:r>
            <a:r>
              <a:rPr kumimoji="0" lang="en-US" sz="1600" b="0" i="0" u="none" strike="noStrike" kern="1200" cap="none" spc="0" normalizeH="0" baseline="0" noProof="0">
                <a:ln>
                  <a:noFill/>
                </a:ln>
                <a:solidFill>
                  <a:srgbClr val="1E1E1E"/>
                </a:solidFill>
                <a:effectLst/>
                <a:uLnTx/>
                <a:uFillTx/>
                <a:latin typeface="Arial" panose="020B0604020202020204" pitchFamily="34" charset="0"/>
                <a:ea typeface="+mn-ea"/>
                <a:cs typeface="+mn-cs"/>
              </a:rPr>
              <a:t> </a:t>
            </a:r>
            <a:endParaRPr kumimoji="0" lang="en-US" sz="1600" b="0" i="0" u="none" strike="noStrike" kern="1200" cap="none" spc="0" normalizeH="0" baseline="0" noProof="0">
              <a:ln>
                <a:noFill/>
              </a:ln>
              <a:solidFill>
                <a:srgbClr val="1E1E1E"/>
              </a:solidFill>
              <a:effectLst/>
              <a:uLnTx/>
              <a:uFillTx/>
              <a:latin typeface="Arial" panose="020B0604020202020204" pitchFamily="34" charset="0"/>
              <a:ea typeface="+mn-ea"/>
              <a:cs typeface="Arial" panose="020B0604020202020204" pitchFamily="34" charset="0"/>
            </a:endParaRPr>
          </a:p>
        </p:txBody>
      </p:sp>
      <p:sp>
        <p:nvSpPr>
          <p:cNvPr id="11" name="Rectangle 10"/>
          <p:cNvSpPr/>
          <p:nvPr/>
        </p:nvSpPr>
        <p:spPr>
          <a:xfrm>
            <a:off x="3626364" y="2637324"/>
            <a:ext cx="605381" cy="443070"/>
          </a:xfrm>
          <a:prstGeom prst="rect">
            <a:avLst/>
          </a:prstGeom>
        </p:spPr>
        <p:txBody>
          <a:bodyPr wrap="square" lIns="0">
            <a:spAutoFit/>
          </a:bodyPr>
          <a:lstStyle/>
          <a:p>
            <a:pPr marL="0" marR="0" lvl="0" indent="0" algn="l" defTabSz="868131" rtl="0" eaLnBrk="1" fontAlgn="auto" latinLnBrk="0" hangingPunct="1">
              <a:lnSpc>
                <a:spcPct val="100000"/>
              </a:lnSpc>
              <a:spcBef>
                <a:spcPts val="0"/>
              </a:spcBef>
              <a:spcAft>
                <a:spcPts val="0"/>
              </a:spcAft>
              <a:buClrTx/>
              <a:buSzTx/>
              <a:buFontTx/>
              <a:buNone/>
              <a:tabLst/>
              <a:defRPr/>
            </a:pPr>
            <a:r>
              <a:rPr kumimoji="0" lang="en-US" sz="2279" b="1" i="0" u="none" strike="noStrike" kern="1200" cap="none" spc="0" normalizeH="0" baseline="0" noProof="0">
                <a:ln>
                  <a:noFill/>
                </a:ln>
                <a:solidFill>
                  <a:srgbClr val="009CDE"/>
                </a:solidFill>
                <a:effectLst/>
                <a:uLnTx/>
                <a:uFillTx/>
                <a:latin typeface="Arial" panose="020B0604020202020204" pitchFamily="34" charset="0"/>
                <a:ea typeface="+mn-ea"/>
                <a:cs typeface="+mn-cs"/>
              </a:rPr>
              <a:t>4</a:t>
            </a:r>
          </a:p>
        </p:txBody>
      </p:sp>
      <p:sp>
        <p:nvSpPr>
          <p:cNvPr id="12" name="Rectangle 11"/>
          <p:cNvSpPr/>
          <p:nvPr/>
        </p:nvSpPr>
        <p:spPr>
          <a:xfrm>
            <a:off x="3991605" y="3578459"/>
            <a:ext cx="7858513" cy="704128"/>
          </a:xfrm>
          <a:prstGeom prst="rect">
            <a:avLst/>
          </a:prstGeom>
        </p:spPr>
        <p:txBody>
          <a:bodyPr wrap="square" lIns="0">
            <a:normAutofit/>
          </a:bodyPr>
          <a:lstStyle/>
          <a:p>
            <a:pPr marL="0" marR="0" lvl="0" indent="0" algn="l" defTabSz="868131"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1E1E1E"/>
                </a:solidFill>
                <a:effectLst/>
                <a:uLnTx/>
                <a:uFillTx/>
                <a:latin typeface="Arial" panose="020B0604020202020204" pitchFamily="34" charset="0"/>
                <a:ea typeface="+mn-ea"/>
                <a:cs typeface="+mn-cs"/>
              </a:rPr>
              <a:t>Reminder for AP students: The deadline to tell your AP coordinator you're registering for your 2021 AP Exam is [</a:t>
            </a:r>
            <a:r>
              <a:rPr kumimoji="0" lang="en-US" sz="1600" b="0" i="0" u="none" strike="noStrike" kern="1200" cap="none" spc="0" normalizeH="0" baseline="0" noProof="0">
                <a:ln>
                  <a:noFill/>
                </a:ln>
                <a:solidFill>
                  <a:srgbClr val="FF0000"/>
                </a:solidFill>
                <a:effectLst/>
                <a:uLnTx/>
                <a:uFillTx/>
                <a:latin typeface="Arial" panose="020B0604020202020204" pitchFamily="34" charset="0"/>
                <a:ea typeface="+mn-ea"/>
                <a:cs typeface="+mn-cs"/>
              </a:rPr>
              <a:t>date</a:t>
            </a:r>
            <a:r>
              <a:rPr kumimoji="0" lang="en-US" sz="1600" b="0" i="0" u="none" strike="noStrike" kern="1200" cap="none" spc="0" normalizeH="0" baseline="0" noProof="0">
                <a:ln>
                  <a:noFill/>
                </a:ln>
                <a:solidFill>
                  <a:srgbClr val="1E1E1E"/>
                </a:solidFill>
                <a:effectLst/>
                <a:uLnTx/>
                <a:uFillTx/>
                <a:latin typeface="Arial" panose="020B0604020202020204" pitchFamily="34" charset="0"/>
                <a:ea typeface="+mn-ea"/>
                <a:cs typeface="+mn-cs"/>
              </a:rPr>
              <a:t>]. </a:t>
            </a:r>
          </a:p>
        </p:txBody>
      </p:sp>
      <p:sp>
        <p:nvSpPr>
          <p:cNvPr id="13" name="Rectangle 12"/>
          <p:cNvSpPr/>
          <p:nvPr/>
        </p:nvSpPr>
        <p:spPr>
          <a:xfrm>
            <a:off x="3626364" y="3598422"/>
            <a:ext cx="605381" cy="443070"/>
          </a:xfrm>
          <a:prstGeom prst="rect">
            <a:avLst/>
          </a:prstGeom>
        </p:spPr>
        <p:txBody>
          <a:bodyPr wrap="square" lIns="0">
            <a:spAutoFit/>
          </a:bodyPr>
          <a:lstStyle/>
          <a:p>
            <a:pPr marL="0" marR="0" lvl="0" indent="0" algn="l" defTabSz="868131" rtl="0" eaLnBrk="1" fontAlgn="auto" latinLnBrk="0" hangingPunct="1">
              <a:lnSpc>
                <a:spcPct val="100000"/>
              </a:lnSpc>
              <a:spcBef>
                <a:spcPts val="0"/>
              </a:spcBef>
              <a:spcAft>
                <a:spcPts val="0"/>
              </a:spcAft>
              <a:buClrTx/>
              <a:buSzTx/>
              <a:buFontTx/>
              <a:buNone/>
              <a:tabLst/>
              <a:defRPr/>
            </a:pPr>
            <a:r>
              <a:rPr kumimoji="0" lang="en-US" sz="2279" b="1" i="0" u="none" strike="noStrike" kern="1200" cap="none" spc="0" normalizeH="0" baseline="0" noProof="0">
                <a:ln>
                  <a:noFill/>
                </a:ln>
                <a:solidFill>
                  <a:srgbClr val="009CDE"/>
                </a:solidFill>
                <a:effectLst/>
                <a:uLnTx/>
                <a:uFillTx/>
                <a:latin typeface="Arial" panose="020B0604020202020204" pitchFamily="34" charset="0"/>
                <a:ea typeface="+mn-ea"/>
                <a:cs typeface="+mn-cs"/>
              </a:rPr>
              <a:t>5</a:t>
            </a:r>
          </a:p>
        </p:txBody>
      </p:sp>
      <p:sp>
        <p:nvSpPr>
          <p:cNvPr id="4" name="BainBulletsConfiguration" hidden="1"/>
          <p:cNvSpPr txBox="1"/>
          <p:nvPr/>
        </p:nvSpPr>
        <p:spPr>
          <a:xfrm>
            <a:off x="12058" y="12105"/>
            <a:ext cx="8440499" cy="83638"/>
          </a:xfrm>
          <a:prstGeom prst="rect">
            <a:avLst/>
          </a:prstGeom>
          <a:noFill/>
        </p:spPr>
        <p:txBody>
          <a:bodyPr vert="horz" wrap="square" lIns="34180" tIns="34180" rIns="34180" bIns="34180" rtlCol="0">
            <a:spAutoFit/>
          </a:bodyPr>
          <a:lstStyle/>
          <a:p>
            <a:pPr marL="0" marR="0" lvl="0" indent="0" algn="l" defTabSz="868131" rtl="0" eaLnBrk="1" fontAlgn="auto" latinLnBrk="0" hangingPunct="1">
              <a:lnSpc>
                <a:spcPct val="100000"/>
              </a:lnSpc>
              <a:spcBef>
                <a:spcPts val="0"/>
              </a:spcBef>
              <a:spcAft>
                <a:spcPts val="0"/>
              </a:spcAft>
              <a:buClrTx/>
              <a:buSzTx/>
              <a:buFontTx/>
              <a:buNone/>
              <a:tabLst/>
              <a:defRPr/>
            </a:pPr>
            <a:endParaRPr kumimoji="0" lang="en-US" sz="100" b="0" i="0" u="none" strike="noStrike" kern="1200" cap="none" spc="0" normalizeH="0" baseline="0" noProof="0">
              <a:ln>
                <a:noFill/>
              </a:ln>
              <a:solidFill>
                <a:srgbClr val="FFFFFF"/>
              </a:solidFill>
              <a:effectLst/>
              <a:uLnTx/>
              <a:uFillTx/>
              <a:latin typeface="Roboto"/>
              <a:ea typeface="+mn-ea"/>
              <a:cs typeface="+mn-cs"/>
            </a:endParaRPr>
          </a:p>
        </p:txBody>
      </p:sp>
      <p:sp>
        <p:nvSpPr>
          <p:cNvPr id="21" name="Rectangle 20">
            <a:extLst>
              <a:ext uri="{FF2B5EF4-FFF2-40B4-BE49-F238E27FC236}">
                <a16:creationId xmlns:a16="http://schemas.microsoft.com/office/drawing/2014/main" id="{5C56C31C-882A-4C09-AFF7-CE5B754D6A3E}"/>
              </a:ext>
            </a:extLst>
          </p:cNvPr>
          <p:cNvSpPr/>
          <p:nvPr/>
        </p:nvSpPr>
        <p:spPr>
          <a:xfrm>
            <a:off x="3977886" y="1921302"/>
            <a:ext cx="7858513" cy="496765"/>
          </a:xfrm>
          <a:prstGeom prst="rect">
            <a:avLst/>
          </a:prstGeom>
        </p:spPr>
        <p:txBody>
          <a:bodyPr wrap="square" lIns="0">
            <a:noAutofit/>
          </a:bodyPr>
          <a:lstStyle/>
          <a:p>
            <a:pPr marL="0" marR="0" lvl="0" indent="0" algn="l" defTabSz="868131"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1E1E1E"/>
                </a:solidFill>
                <a:effectLst/>
                <a:uLnTx/>
                <a:uFillTx/>
                <a:latin typeface="Arial" panose="020B0604020202020204" pitchFamily="34" charset="0"/>
                <a:ea typeface="+mn-ea"/>
                <a:cs typeface="+mn-cs"/>
              </a:rPr>
              <a:t>AP students, remember to use the </a:t>
            </a:r>
            <a:r>
              <a:rPr kumimoji="0" lang="en-US" sz="1600" b="0" i="0" u="none" strike="noStrike" kern="1200" cap="none" spc="0" normalizeH="0" baseline="0" noProof="0">
                <a:ln>
                  <a:noFill/>
                </a:ln>
                <a:solidFill>
                  <a:srgbClr val="1E1E1E"/>
                </a:solidFill>
                <a:effectLst/>
                <a:uLnTx/>
                <a:uFillTx/>
                <a:latin typeface="Arial" panose="020B0604020202020204" pitchFamily="34" charset="0"/>
                <a:ea typeface="+mn-ea"/>
                <a:cs typeface="Arial" panose="020B0604020202020204" pitchFamily="34" charset="0"/>
              </a:rPr>
              <a:t>join code your AP teacher gave you to join your class section online in AP Classroom at </a:t>
            </a:r>
            <a:r>
              <a:rPr kumimoji="0" lang="en-US" sz="1600" b="0" i="0" u="none" strike="noStrike" kern="1200" cap="none" spc="0" normalizeH="0" baseline="0" noProof="0">
                <a:ln>
                  <a:noFill/>
                </a:ln>
                <a:solidFill>
                  <a:srgbClr val="1E1E1E"/>
                </a:solidFill>
                <a:effectLst/>
                <a:uLnTx/>
                <a:uFillTx/>
                <a:latin typeface="Arial" panose="020B0604020202020204" pitchFamily="34" charset="0"/>
                <a:ea typeface="+mn-ea"/>
                <a:cs typeface="Arial" panose="020B0604020202020204" pitchFamily="34" charset="0"/>
                <a:hlinkClick r:id="rId3"/>
              </a:rPr>
              <a:t>myap.collegeboard.org</a:t>
            </a:r>
            <a:endParaRPr kumimoji="0" lang="en-US" sz="1600" b="0" i="0" u="none" strike="noStrike" kern="1200" cap="none" spc="0" normalizeH="0" baseline="0" noProof="0">
              <a:ln>
                <a:noFill/>
              </a:ln>
              <a:solidFill>
                <a:srgbClr val="1E1E1E"/>
              </a:solidFill>
              <a:effectLst/>
              <a:uLnTx/>
              <a:uFillTx/>
              <a:latin typeface="Arial" panose="020B0604020202020204" pitchFamily="34" charset="0"/>
              <a:ea typeface="+mn-ea"/>
              <a:cs typeface="+mn-cs"/>
            </a:endParaRPr>
          </a:p>
        </p:txBody>
      </p:sp>
      <p:sp>
        <p:nvSpPr>
          <p:cNvPr id="2" name="Rectangle 1">
            <a:extLst>
              <a:ext uri="{FF2B5EF4-FFF2-40B4-BE49-F238E27FC236}">
                <a16:creationId xmlns:a16="http://schemas.microsoft.com/office/drawing/2014/main" id="{3D12BB0C-C709-419B-9B5D-18696DB6E3A5}"/>
              </a:ext>
            </a:extLst>
          </p:cNvPr>
          <p:cNvSpPr/>
          <p:nvPr/>
        </p:nvSpPr>
        <p:spPr>
          <a:xfrm>
            <a:off x="3977886" y="4207456"/>
            <a:ext cx="7858513" cy="704128"/>
          </a:xfrm>
          <a:prstGeom prst="rect">
            <a:avLst/>
          </a:prstGeom>
        </p:spPr>
        <p:txBody>
          <a:bodyPr wrap="square" lIns="0">
            <a:noAutofit/>
          </a:bodyPr>
          <a:lstStyle/>
          <a:p>
            <a:pPr marL="0" marR="0" lvl="0" indent="0" algn="l" defTabSz="868131"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1E1E1E"/>
                </a:solidFill>
                <a:effectLst/>
                <a:uLnTx/>
                <a:uFillTx/>
                <a:latin typeface="Arial" panose="020B0604020202020204" pitchFamily="34" charset="0"/>
                <a:ea typeface="+mn-ea"/>
                <a:cs typeface="+mn-cs"/>
              </a:rPr>
              <a:t>Students, by taking an AP course and exam, you can earn college credit, skip introductory courses, and stand out in the admissions process. </a:t>
            </a:r>
            <a:r>
              <a:rPr lang="en-US" sz="1600">
                <a:solidFill>
                  <a:srgbClr val="1E1E1E"/>
                </a:solidFill>
                <a:latin typeface="Roboto"/>
                <a:hlinkClick r:id="rId4"/>
              </a:rPr>
              <a:t>apstudents.collegeboard.org</a:t>
            </a:r>
            <a:endParaRPr kumimoji="0" lang="en-US" sz="1600" b="0" i="0" u="none" strike="noStrike" kern="1200" cap="none" spc="0" normalizeH="0" baseline="0" noProof="0">
              <a:ln>
                <a:noFill/>
              </a:ln>
              <a:solidFill>
                <a:srgbClr val="1E1E1E"/>
              </a:solidFill>
              <a:effectLst/>
              <a:uLnTx/>
              <a:uFillTx/>
              <a:latin typeface="Arial" panose="020B0604020202020204" pitchFamily="34" charset="0"/>
              <a:ea typeface="+mn-ea"/>
              <a:cs typeface="+mn-cs"/>
            </a:endParaRPr>
          </a:p>
        </p:txBody>
      </p:sp>
      <p:sp>
        <p:nvSpPr>
          <p:cNvPr id="8" name="Rectangle 7">
            <a:extLst>
              <a:ext uri="{FF2B5EF4-FFF2-40B4-BE49-F238E27FC236}">
                <a16:creationId xmlns:a16="http://schemas.microsoft.com/office/drawing/2014/main" id="{7503F774-4B5B-4F8A-82C1-86E4B7DCC632}"/>
              </a:ext>
            </a:extLst>
          </p:cNvPr>
          <p:cNvSpPr/>
          <p:nvPr/>
        </p:nvSpPr>
        <p:spPr>
          <a:xfrm>
            <a:off x="3612647" y="4254926"/>
            <a:ext cx="605381" cy="443070"/>
          </a:xfrm>
          <a:prstGeom prst="rect">
            <a:avLst/>
          </a:prstGeom>
        </p:spPr>
        <p:txBody>
          <a:bodyPr wrap="square" lIns="0">
            <a:spAutoFit/>
          </a:bodyPr>
          <a:lstStyle/>
          <a:p>
            <a:pPr marL="0" marR="0" lvl="0" indent="0" algn="l" defTabSz="868131" rtl="0" eaLnBrk="1" fontAlgn="auto" latinLnBrk="0" hangingPunct="1">
              <a:lnSpc>
                <a:spcPct val="100000"/>
              </a:lnSpc>
              <a:spcBef>
                <a:spcPts val="0"/>
              </a:spcBef>
              <a:spcAft>
                <a:spcPts val="0"/>
              </a:spcAft>
              <a:buClrTx/>
              <a:buSzTx/>
              <a:buFontTx/>
              <a:buNone/>
              <a:tabLst/>
              <a:defRPr/>
            </a:pPr>
            <a:r>
              <a:rPr kumimoji="0" lang="en-US" sz="2279" b="1" i="0" u="none" strike="noStrike" kern="1200" cap="none" spc="0" normalizeH="0" baseline="0" noProof="0">
                <a:ln>
                  <a:noFill/>
                </a:ln>
                <a:solidFill>
                  <a:srgbClr val="009CDE"/>
                </a:solidFill>
                <a:effectLst/>
                <a:uLnTx/>
                <a:uFillTx/>
                <a:latin typeface="Arial" panose="020B0604020202020204" pitchFamily="34" charset="0"/>
                <a:ea typeface="+mn-ea"/>
                <a:cs typeface="+mn-cs"/>
              </a:rPr>
              <a:t>6</a:t>
            </a:r>
          </a:p>
        </p:txBody>
      </p:sp>
      <p:sp>
        <p:nvSpPr>
          <p:cNvPr id="14" name="Rectangle: Rounded Corners 13">
            <a:extLst>
              <a:ext uri="{FF2B5EF4-FFF2-40B4-BE49-F238E27FC236}">
                <a16:creationId xmlns:a16="http://schemas.microsoft.com/office/drawing/2014/main" id="{C06403A9-573C-41F2-A9ED-15CE6E2AB38A}"/>
              </a:ext>
            </a:extLst>
          </p:cNvPr>
          <p:cNvSpPr/>
          <p:nvPr/>
        </p:nvSpPr>
        <p:spPr>
          <a:xfrm>
            <a:off x="241907" y="4911457"/>
            <a:ext cx="2785580" cy="959410"/>
          </a:xfrm>
          <a:prstGeom prst="round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rPr>
              <a:t>Recommended use:</a:t>
            </a:r>
          </a:p>
          <a:p>
            <a:pPr marL="111125" marR="0" lvl="0" indent="-111125"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a:solidFill>
                  <a:srgbClr val="FFFFFF"/>
                </a:solidFill>
                <a:latin typeface="Arial" panose="020B0604020202020204" pitchFamily="34" charset="0"/>
                <a:cs typeface="Arial" panose="020B0604020202020204" pitchFamily="34" charset="0"/>
              </a:rPr>
              <a:t>For districts or principals to post to social media pages (e.g., Twitter, Instagram) to communicate with AP students </a:t>
            </a:r>
          </a:p>
          <a:p>
            <a:pPr marL="111125" indent="-111125">
              <a:buFont typeface="Arial" panose="020B0604020202020204" pitchFamily="34" charset="0"/>
              <a:buChar char="•"/>
              <a:tabLst>
                <a:tab pos="746125" algn="l"/>
              </a:tabLst>
              <a:defRPr/>
            </a:pPr>
            <a:r>
              <a:rPr lang="en-US" sz="1200">
                <a:solidFill>
                  <a:srgbClr val="FFFFFF"/>
                </a:solidFill>
                <a:latin typeface="Arial" panose="020B0604020202020204" pitchFamily="34" charset="0"/>
                <a:cs typeface="Arial" panose="020B0604020202020204" pitchFamily="34" charset="0"/>
              </a:rPr>
              <a:t>Post a message alone or include a corresponding graphic </a:t>
            </a:r>
            <a:r>
              <a:rPr lang="en-US" sz="1200">
                <a:solidFill>
                  <a:schemeClr val="accent2"/>
                </a:solidFill>
                <a:latin typeface="Arial" panose="020B0604020202020204" pitchFamily="34" charset="0"/>
                <a:cs typeface="Arial" panose="020B0604020202020204" pitchFamily="34" charset="0"/>
              </a:rPr>
              <a:t>from </a:t>
            </a:r>
            <a:r>
              <a:rPr lang="en-US" sz="1200">
                <a:solidFill>
                  <a:schemeClr val="accent2"/>
                </a:solidFill>
                <a:latin typeface="Arial" panose="020B0604020202020204" pitchFamily="34" charset="0"/>
                <a:cs typeface="Arial" panose="020B0604020202020204" pitchFamily="34" charset="0"/>
                <a:hlinkClick r:id="rId5" action="ppaction://hlinksldjump">
                  <a:extLst>
                    <a:ext uri="{A12FA001-AC4F-418D-AE19-62706E023703}">
                      <ahyp:hlinkClr xmlns:ahyp="http://schemas.microsoft.com/office/drawing/2018/hyperlinkcolor" val="tx"/>
                    </a:ext>
                  </a:extLst>
                </a:hlinkClick>
              </a:rPr>
              <a:t>slides 24 - 26</a:t>
            </a:r>
            <a:endParaRPr lang="en-US" sz="1200">
              <a:solidFill>
                <a:schemeClr val="accent2"/>
              </a:solidFill>
              <a:latin typeface="Arial" panose="020B0604020202020204" pitchFamily="34" charset="0"/>
              <a:cs typeface="Arial" panose="020B0604020202020204" pitchFamily="34" charset="0"/>
            </a:endParaRPr>
          </a:p>
          <a:p>
            <a:pPr marL="111125" marR="0" lvl="0" indent="-111125"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rPr>
              <a:t>Copy and paste and personalize to fit your needs</a:t>
            </a:r>
          </a:p>
        </p:txBody>
      </p:sp>
      <p:sp>
        <p:nvSpPr>
          <p:cNvPr id="20" name="TextBox 19">
            <a:extLst>
              <a:ext uri="{FF2B5EF4-FFF2-40B4-BE49-F238E27FC236}">
                <a16:creationId xmlns:a16="http://schemas.microsoft.com/office/drawing/2014/main" id="{5C84C4B8-6AA4-4BC6-9E82-57CF5C3E124E}"/>
              </a:ext>
            </a:extLst>
          </p:cNvPr>
          <p:cNvSpPr txBox="1"/>
          <p:nvPr/>
        </p:nvSpPr>
        <p:spPr>
          <a:xfrm>
            <a:off x="3929053" y="5204266"/>
            <a:ext cx="7858513" cy="830997"/>
          </a:xfrm>
          <a:prstGeom prst="rect">
            <a:avLst/>
          </a:prstGeom>
          <a:noFill/>
        </p:spPr>
        <p:txBody>
          <a:bodyPr wrap="square">
            <a:spAutoFit/>
          </a:bodyPr>
          <a:lstStyle/>
          <a:p>
            <a:r>
              <a:rPr lang="en-US" sz="1600">
                <a:latin typeface="Arial" panose="020B0604020202020204" pitchFamily="34" charset="0"/>
                <a:cs typeface="Arial" panose="020B0604020202020204" pitchFamily="34" charset="0"/>
              </a:rPr>
              <a:t>All AP students should commit to AP Exams this fall. And students can register with confidence—given this year’s circumstances, AP will waive the $40 canceled exam fee if you later decide not to test.</a:t>
            </a:r>
          </a:p>
        </p:txBody>
      </p:sp>
      <p:sp>
        <p:nvSpPr>
          <p:cNvPr id="17" name="Rectangle 16">
            <a:extLst>
              <a:ext uri="{FF2B5EF4-FFF2-40B4-BE49-F238E27FC236}">
                <a16:creationId xmlns:a16="http://schemas.microsoft.com/office/drawing/2014/main" id="{773A60BB-79B7-4259-B94D-88258022BC82}"/>
              </a:ext>
            </a:extLst>
          </p:cNvPr>
          <p:cNvSpPr/>
          <p:nvPr/>
        </p:nvSpPr>
        <p:spPr>
          <a:xfrm>
            <a:off x="3626364" y="5206789"/>
            <a:ext cx="605381" cy="443070"/>
          </a:xfrm>
          <a:prstGeom prst="rect">
            <a:avLst/>
          </a:prstGeom>
        </p:spPr>
        <p:txBody>
          <a:bodyPr wrap="square" lIns="0">
            <a:spAutoFit/>
          </a:bodyPr>
          <a:lstStyle/>
          <a:p>
            <a:pPr marL="0" marR="0" lvl="0" indent="0" algn="l" defTabSz="868131" rtl="0" eaLnBrk="1" fontAlgn="auto" latinLnBrk="0" hangingPunct="1">
              <a:lnSpc>
                <a:spcPct val="100000"/>
              </a:lnSpc>
              <a:spcBef>
                <a:spcPts val="0"/>
              </a:spcBef>
              <a:spcAft>
                <a:spcPts val="0"/>
              </a:spcAft>
              <a:buClrTx/>
              <a:buSzTx/>
              <a:buFontTx/>
              <a:buNone/>
              <a:tabLst/>
              <a:defRPr/>
            </a:pPr>
            <a:r>
              <a:rPr kumimoji="0" lang="en-US" sz="2279" b="1" i="0" u="none" strike="noStrike" kern="1200" cap="none" spc="0" normalizeH="0" baseline="0" noProof="0">
                <a:ln>
                  <a:noFill/>
                </a:ln>
                <a:solidFill>
                  <a:srgbClr val="009CDE"/>
                </a:solidFill>
                <a:effectLst/>
                <a:uLnTx/>
                <a:uFillTx/>
                <a:latin typeface="Arial" panose="020B0604020202020204" pitchFamily="34" charset="0"/>
                <a:ea typeface="+mn-ea"/>
                <a:cs typeface="+mn-cs"/>
              </a:rPr>
              <a:t>7</a:t>
            </a:r>
          </a:p>
        </p:txBody>
      </p:sp>
    </p:spTree>
    <p:extLst>
      <p:ext uri="{BB962C8B-B14F-4D97-AF65-F5344CB8AC3E}">
        <p14:creationId xmlns:p14="http://schemas.microsoft.com/office/powerpoint/2010/main" val="41847127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8"/>
          <p:cNvSpPr>
            <a:spLocks noGrp="1"/>
          </p:cNvSpPr>
          <p:nvPr>
            <p:ph type="title"/>
          </p:nvPr>
        </p:nvSpPr>
        <p:spPr>
          <a:xfrm>
            <a:off x="284483" y="721253"/>
            <a:ext cx="2585177" cy="2342960"/>
          </a:xfrm>
        </p:spPr>
        <p:txBody>
          <a:bodyPr/>
          <a:lstStyle/>
          <a:p>
            <a:r>
              <a:rPr lang="en-US" sz="3200" b="1">
                <a:solidFill>
                  <a:schemeClr val="tx2"/>
                </a:solidFill>
              </a:rPr>
              <a:t>Social Media &amp; Website Graphics to Reach AP Students</a:t>
            </a:r>
          </a:p>
        </p:txBody>
      </p:sp>
      <p:sp>
        <p:nvSpPr>
          <p:cNvPr id="4" name="BainBulletsConfiguration" hidden="1"/>
          <p:cNvSpPr txBox="1"/>
          <p:nvPr/>
        </p:nvSpPr>
        <p:spPr>
          <a:xfrm>
            <a:off x="12058" y="12105"/>
            <a:ext cx="8440499" cy="83638"/>
          </a:xfrm>
          <a:prstGeom prst="rect">
            <a:avLst/>
          </a:prstGeom>
          <a:noFill/>
        </p:spPr>
        <p:txBody>
          <a:bodyPr vert="horz" wrap="square" lIns="34180" tIns="34180" rIns="34180" bIns="34180" rtlCol="0">
            <a:spAutoFit/>
          </a:bodyPr>
          <a:lstStyle/>
          <a:p>
            <a:pPr marL="0" marR="0" lvl="0" indent="0" algn="l" defTabSz="868131" rtl="0" eaLnBrk="1" fontAlgn="auto" latinLnBrk="0" hangingPunct="1">
              <a:lnSpc>
                <a:spcPct val="100000"/>
              </a:lnSpc>
              <a:spcBef>
                <a:spcPts val="0"/>
              </a:spcBef>
              <a:spcAft>
                <a:spcPts val="0"/>
              </a:spcAft>
              <a:buClrTx/>
              <a:buSzTx/>
              <a:buFontTx/>
              <a:buNone/>
              <a:tabLst/>
              <a:defRPr/>
            </a:pPr>
            <a:endParaRPr kumimoji="0" lang="en-US" sz="100" b="0" i="0" u="none" strike="noStrike" kern="1200" cap="none" spc="0" normalizeH="0" baseline="0" noProof="0">
              <a:ln>
                <a:noFill/>
              </a:ln>
              <a:solidFill>
                <a:srgbClr val="FFFFFF"/>
              </a:solidFill>
              <a:effectLst/>
              <a:uLnTx/>
              <a:uFillTx/>
              <a:latin typeface="Roboto"/>
              <a:ea typeface="+mn-ea"/>
              <a:cs typeface="+mn-cs"/>
            </a:endParaRPr>
          </a:p>
        </p:txBody>
      </p:sp>
      <p:pic>
        <p:nvPicPr>
          <p:cNvPr id="14" name="Picture 13" descr="A screenshot of a computer&#10;&#10;Description automatically generated">
            <a:extLst>
              <a:ext uri="{FF2B5EF4-FFF2-40B4-BE49-F238E27FC236}">
                <a16:creationId xmlns:a16="http://schemas.microsoft.com/office/drawing/2014/main" id="{C1628964-97CD-9C45-AA21-15F4BA8930B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95444" y="3429000"/>
            <a:ext cx="2401111" cy="2401111"/>
          </a:xfrm>
          <a:prstGeom prst="rect">
            <a:avLst/>
          </a:prstGeom>
        </p:spPr>
      </p:pic>
      <p:sp>
        <p:nvSpPr>
          <p:cNvPr id="7" name="Rectangle: Rounded Corners 6">
            <a:extLst>
              <a:ext uri="{FF2B5EF4-FFF2-40B4-BE49-F238E27FC236}">
                <a16:creationId xmlns:a16="http://schemas.microsoft.com/office/drawing/2014/main" id="{F953B329-A5FA-4A19-AC89-FE3EA15ED181}"/>
              </a:ext>
            </a:extLst>
          </p:cNvPr>
          <p:cNvSpPr/>
          <p:nvPr/>
        </p:nvSpPr>
        <p:spPr>
          <a:xfrm>
            <a:off x="239141" y="4784596"/>
            <a:ext cx="2765315" cy="877709"/>
          </a:xfrm>
          <a:prstGeom prst="round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Autofit/>
          </a:bodyPr>
          <a:lstStyle/>
          <a:p>
            <a:pPr lvl="0">
              <a:defRPr/>
            </a:pPr>
            <a:r>
              <a:rPr lang="en-US" sz="1200" b="1" dirty="0">
                <a:solidFill>
                  <a:srgbClr val="FFFFFF"/>
                </a:solidFill>
                <a:latin typeface="Arial" panose="020B0604020202020204" pitchFamily="34" charset="0"/>
                <a:cs typeface="Arial" panose="020B0604020202020204" pitchFamily="34" charset="0"/>
              </a:rPr>
              <a:t>Recommended use: </a:t>
            </a:r>
          </a:p>
          <a:p>
            <a:pPr marL="111125" lvl="0" indent="-111125">
              <a:buFont typeface="Arial" panose="020B0604020202020204" pitchFamily="34" charset="0"/>
              <a:buChar char="•"/>
              <a:defRPr/>
            </a:pPr>
            <a:r>
              <a:rPr lang="en-US" sz="1200" dirty="0">
                <a:solidFill>
                  <a:srgbClr val="FFFFFF"/>
                </a:solidFill>
                <a:latin typeface="Arial" panose="020B0604020202020204" pitchFamily="34" charset="0"/>
                <a:cs typeface="Arial" panose="020B0604020202020204" pitchFamily="34" charset="0"/>
              </a:rPr>
              <a:t>For districts or school staff to post to their website or social media pages to communicate with prospective and current AP students</a:t>
            </a:r>
          </a:p>
          <a:p>
            <a:pPr marL="111125" marR="0" lvl="0" indent="-111125"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rgbClr val="FFFFFF"/>
                </a:solidFill>
                <a:latin typeface="Arial" panose="020B0604020202020204" pitchFamily="34" charset="0"/>
                <a:cs typeface="Arial" panose="020B0604020202020204" pitchFamily="34" charset="0"/>
              </a:rPr>
              <a:t>Post a graphic along with a relevant link or pair with a corresponding message on </a:t>
            </a:r>
            <a:r>
              <a:rPr lang="en-US" sz="1200" dirty="0">
                <a:solidFill>
                  <a:schemeClr val="accent2"/>
                </a:solidFill>
                <a:latin typeface="Arial" panose="020B0604020202020204" pitchFamily="34" charset="0"/>
                <a:cs typeface="Arial" panose="020B0604020202020204" pitchFamily="34" charset="0"/>
                <a:hlinkClick r:id="rId4" action="ppaction://hlinksldjump">
                  <a:extLst>
                    <a:ext uri="{A12FA001-AC4F-418D-AE19-62706E023703}">
                      <ahyp:hlinkClr xmlns:ahyp="http://schemas.microsoft.com/office/drawing/2018/hyperlinkcolor" val="tx"/>
                    </a:ext>
                  </a:extLst>
                </a:hlinkClick>
              </a:rPr>
              <a:t>slide 23</a:t>
            </a:r>
            <a:endParaRPr lang="en-US" sz="1200" dirty="0">
              <a:solidFill>
                <a:schemeClr val="accent2"/>
              </a:solidFill>
              <a:latin typeface="Arial" panose="020B0604020202020204" pitchFamily="34" charset="0"/>
              <a:cs typeface="Arial" panose="020B0604020202020204" pitchFamily="34" charset="0"/>
            </a:endParaRPr>
          </a:p>
          <a:p>
            <a:pPr marL="120650" indent="-120650">
              <a:buFont typeface="Arial" panose="020B0604020202020204" pitchFamily="34" charset="0"/>
              <a:buChar char="•"/>
              <a:defRPr/>
            </a:pPr>
            <a:r>
              <a:rPr lang="en-US" sz="1200" dirty="0">
                <a:solidFill>
                  <a:srgbClr val="FFFFFF"/>
                </a:solidFill>
                <a:latin typeface="Arial" panose="020B0604020202020204" pitchFamily="34" charset="0"/>
                <a:cs typeface="Arial" panose="020B0604020202020204" pitchFamily="34" charset="0"/>
              </a:rPr>
              <a:t>You can right-click an image on this slide to copy or save it, </a:t>
            </a:r>
            <a:r>
              <a:rPr kumimoji="0" lang="en-US" sz="120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or you can </a:t>
            </a:r>
            <a:r>
              <a:rPr kumimoji="0" lang="en-US" sz="1200" i="0" u="none" strike="noStrike" kern="1200" cap="none" spc="0" normalizeH="0" baseline="0" noProof="0" dirty="0">
                <a:ln>
                  <a:noFill/>
                </a:ln>
                <a:solidFill>
                  <a:schemeClr val="accent2"/>
                </a:solidFill>
                <a:effectLst/>
                <a:uLnTx/>
                <a:uFillTx/>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download all of the graphics here</a:t>
            </a:r>
            <a:endParaRPr kumimoji="0" lang="en-US" sz="1200" i="0" u="none" strike="noStrike" kern="1200" cap="none" spc="0" normalizeH="0" baseline="0" noProof="0" dirty="0">
              <a:ln>
                <a:noFill/>
              </a:ln>
              <a:solidFill>
                <a:schemeClr val="accent2"/>
              </a:solidFill>
              <a:effectLst/>
              <a:uLnTx/>
              <a:uFillTx/>
              <a:latin typeface="Arial" panose="020B0604020202020204" pitchFamily="34" charset="0"/>
              <a:cs typeface="Arial" panose="020B0604020202020204" pitchFamily="34" charset="0"/>
            </a:endParaRPr>
          </a:p>
        </p:txBody>
      </p:sp>
      <p:pic>
        <p:nvPicPr>
          <p:cNvPr id="2" name="Picture 1" descr="A screenshot of a cell phone&#10;&#10;Description automatically generated">
            <a:extLst>
              <a:ext uri="{FF2B5EF4-FFF2-40B4-BE49-F238E27FC236}">
                <a16:creationId xmlns:a16="http://schemas.microsoft.com/office/drawing/2014/main" id="{E8A69B6B-E1F3-4DC5-85AD-56C648D4852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720068" y="721253"/>
            <a:ext cx="2401112" cy="2401112"/>
          </a:xfrm>
          <a:prstGeom prst="rect">
            <a:avLst/>
          </a:prstGeom>
        </p:spPr>
      </p:pic>
      <p:pic>
        <p:nvPicPr>
          <p:cNvPr id="6" name="Picture 5" descr="A screenshot of a computer&#10;&#10;Description automatically generated">
            <a:extLst>
              <a:ext uri="{FF2B5EF4-FFF2-40B4-BE49-F238E27FC236}">
                <a16:creationId xmlns:a16="http://schemas.microsoft.com/office/drawing/2014/main" id="{258675B6-1DE6-452B-94F4-7B68BB827AE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895444" y="721253"/>
            <a:ext cx="2401111" cy="2401111"/>
          </a:xfrm>
          <a:prstGeom prst="rect">
            <a:avLst/>
          </a:prstGeom>
        </p:spPr>
      </p:pic>
      <p:pic>
        <p:nvPicPr>
          <p:cNvPr id="3" name="Picture 2" descr="A screenshot of a cell phone&#10;&#10;Description automatically generated">
            <a:extLst>
              <a:ext uri="{FF2B5EF4-FFF2-40B4-BE49-F238E27FC236}">
                <a16:creationId xmlns:a16="http://schemas.microsoft.com/office/drawing/2014/main" id="{E7405818-020F-460A-8D56-FAB6A6B66BB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726680" y="3429000"/>
            <a:ext cx="2401112" cy="2401112"/>
          </a:xfrm>
          <a:prstGeom prst="rect">
            <a:avLst/>
          </a:prstGeom>
        </p:spPr>
      </p:pic>
      <p:sp>
        <p:nvSpPr>
          <p:cNvPr id="5" name="TextBox 4">
            <a:extLst>
              <a:ext uri="{FF2B5EF4-FFF2-40B4-BE49-F238E27FC236}">
                <a16:creationId xmlns:a16="http://schemas.microsoft.com/office/drawing/2014/main" id="{D3FAC5EB-79BF-4AEF-96C7-646F1AEB578E}"/>
              </a:ext>
            </a:extLst>
          </p:cNvPr>
          <p:cNvSpPr txBox="1"/>
          <p:nvPr/>
        </p:nvSpPr>
        <p:spPr>
          <a:xfrm>
            <a:off x="198564" y="3402523"/>
            <a:ext cx="6096000" cy="369332"/>
          </a:xfrm>
          <a:prstGeom prst="rect">
            <a:avLst/>
          </a:prstGeom>
          <a:noFill/>
        </p:spPr>
        <p:txBody>
          <a:bodyPr wrap="square">
            <a:spAutoFit/>
          </a:bodyPr>
          <a:lstStyle/>
          <a:p>
            <a:r>
              <a:rPr lang="en-US" b="1">
                <a:solidFill>
                  <a:schemeClr val="tx2"/>
                </a:solidFill>
                <a:latin typeface="Arial" panose="020B0604020202020204" pitchFamily="34" charset="0"/>
                <a:ea typeface="Calibri" panose="020F0502020204030204" pitchFamily="34" charset="0"/>
                <a:cs typeface="Arial" panose="020B0604020202020204" pitchFamily="34" charset="0"/>
              </a:rPr>
              <a:t>1080x1080 </a:t>
            </a:r>
            <a:r>
              <a:rPr lang="en-US" sz="1800" b="1">
                <a:solidFill>
                  <a:schemeClr val="tx2"/>
                </a:solidFill>
                <a:effectLst/>
                <a:latin typeface="Arial" panose="020B0604020202020204" pitchFamily="34" charset="0"/>
                <a:ea typeface="Calibri" panose="020F0502020204030204" pitchFamily="34" charset="0"/>
                <a:cs typeface="Arial" panose="020B0604020202020204" pitchFamily="34" charset="0"/>
              </a:rPr>
              <a:t>graphics</a:t>
            </a:r>
            <a:endParaRPr lang="en-US" b="1">
              <a:solidFill>
                <a:schemeClr val="tx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701370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8"/>
          <p:cNvSpPr>
            <a:spLocks noGrp="1"/>
          </p:cNvSpPr>
          <p:nvPr>
            <p:ph type="title"/>
          </p:nvPr>
        </p:nvSpPr>
        <p:spPr>
          <a:xfrm>
            <a:off x="284483" y="721253"/>
            <a:ext cx="2585177" cy="2342960"/>
          </a:xfrm>
        </p:spPr>
        <p:txBody>
          <a:bodyPr/>
          <a:lstStyle/>
          <a:p>
            <a:r>
              <a:rPr lang="en-US" sz="3200" b="1" dirty="0">
                <a:solidFill>
                  <a:schemeClr val="tx2"/>
                </a:solidFill>
              </a:rPr>
              <a:t>Website: Join Your AP Class Section Video</a:t>
            </a:r>
          </a:p>
        </p:txBody>
      </p:sp>
      <p:sp>
        <p:nvSpPr>
          <p:cNvPr id="4" name="BainBulletsConfiguration" hidden="1"/>
          <p:cNvSpPr txBox="1"/>
          <p:nvPr/>
        </p:nvSpPr>
        <p:spPr>
          <a:xfrm>
            <a:off x="12058" y="12105"/>
            <a:ext cx="8440499" cy="83638"/>
          </a:xfrm>
          <a:prstGeom prst="rect">
            <a:avLst/>
          </a:prstGeom>
          <a:noFill/>
        </p:spPr>
        <p:txBody>
          <a:bodyPr vert="horz" wrap="square" lIns="34180" tIns="34180" rIns="34180" bIns="34180" rtlCol="0">
            <a:spAutoFit/>
          </a:bodyPr>
          <a:lstStyle/>
          <a:p>
            <a:pPr marL="0" marR="0" lvl="0" indent="0" algn="l" defTabSz="868131" rtl="0" eaLnBrk="1" fontAlgn="auto" latinLnBrk="0" hangingPunct="1">
              <a:lnSpc>
                <a:spcPct val="100000"/>
              </a:lnSpc>
              <a:spcBef>
                <a:spcPts val="0"/>
              </a:spcBef>
              <a:spcAft>
                <a:spcPts val="0"/>
              </a:spcAft>
              <a:buClrTx/>
              <a:buSzTx/>
              <a:buFontTx/>
              <a:buNone/>
              <a:tabLst/>
              <a:defRPr/>
            </a:pPr>
            <a:endParaRPr kumimoji="0" lang="en-US" sz="100" b="0" i="0" u="none" strike="noStrike" kern="1200" cap="none" spc="0" normalizeH="0" baseline="0" noProof="0">
              <a:ln>
                <a:noFill/>
              </a:ln>
              <a:solidFill>
                <a:srgbClr val="FFFFFF"/>
              </a:solidFill>
              <a:effectLst/>
              <a:uLnTx/>
              <a:uFillTx/>
              <a:latin typeface="Roboto"/>
              <a:ea typeface="+mn-ea"/>
              <a:cs typeface="+mn-cs"/>
            </a:endParaRPr>
          </a:p>
        </p:txBody>
      </p:sp>
      <p:sp>
        <p:nvSpPr>
          <p:cNvPr id="7" name="Rectangle: Rounded Corners 6">
            <a:extLst>
              <a:ext uri="{FF2B5EF4-FFF2-40B4-BE49-F238E27FC236}">
                <a16:creationId xmlns:a16="http://schemas.microsoft.com/office/drawing/2014/main" id="{F953B329-A5FA-4A19-AC89-FE3EA15ED181}"/>
              </a:ext>
            </a:extLst>
          </p:cNvPr>
          <p:cNvSpPr/>
          <p:nvPr/>
        </p:nvSpPr>
        <p:spPr>
          <a:xfrm>
            <a:off x="233113" y="4790113"/>
            <a:ext cx="2765315" cy="877709"/>
          </a:xfrm>
          <a:prstGeom prst="round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Recommended use: </a:t>
            </a:r>
          </a:p>
          <a:p>
            <a:pPr marL="111125" lvl="0" indent="-111125">
              <a:buFont typeface="Arial" panose="020B0604020202020204" pitchFamily="34" charset="0"/>
              <a:buChar char="•"/>
              <a:defRPr/>
            </a:pPr>
            <a:r>
              <a:rPr lang="en-US" sz="1200" dirty="0">
                <a:solidFill>
                  <a:srgbClr val="FFFFFF"/>
                </a:solidFill>
                <a:latin typeface="Arial" panose="020B0604020202020204" pitchFamily="34" charset="0"/>
                <a:cs typeface="Arial" panose="020B0604020202020204" pitchFamily="34" charset="0"/>
              </a:rPr>
              <a:t>For districts or school staff to post to their website</a:t>
            </a:r>
            <a:r>
              <a:rPr lang="en-US" sz="1200" dirty="0">
                <a:solidFill>
                  <a:schemeClr val="tx2"/>
                </a:solidFill>
                <a:latin typeface="Arial" panose="020B0604020202020204" pitchFamily="34" charset="0"/>
                <a:cs typeface="Arial" panose="020B0604020202020204" pitchFamily="34" charset="0"/>
              </a:rPr>
              <a:t>: </a:t>
            </a:r>
            <a:r>
              <a:rPr lang="en-US" sz="1200" dirty="0">
                <a:solidFill>
                  <a:schemeClr val="tx2"/>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https://www.youtube.com/watch?v=ISIkjZ7AryE&amp;feature=youtu.be</a:t>
            </a:r>
            <a:endParaRPr kumimoji="0" lang="en-US" sz="1200" i="0" u="none" strike="noStrike" kern="1200" cap="none" spc="0" normalizeH="0" baseline="0" noProof="0" dirty="0">
              <a:ln>
                <a:noFill/>
              </a:ln>
              <a:solidFill>
                <a:schemeClr val="tx2"/>
              </a:solidFill>
              <a:effectLst/>
              <a:uLnTx/>
              <a:uFillTx/>
              <a:latin typeface="Arial" panose="020B0604020202020204" pitchFamily="34" charset="0"/>
              <a:cs typeface="Arial" panose="020B0604020202020204" pitchFamily="34" charset="0"/>
            </a:endParaRPr>
          </a:p>
        </p:txBody>
      </p:sp>
      <p:pic>
        <p:nvPicPr>
          <p:cNvPr id="3" name="Picture 2">
            <a:hlinkClick r:id="rId3"/>
            <a:extLst>
              <a:ext uri="{FF2B5EF4-FFF2-40B4-BE49-F238E27FC236}">
                <a16:creationId xmlns:a16="http://schemas.microsoft.com/office/drawing/2014/main" id="{AA87FDC1-5C00-4E1F-9613-CF7E8BAA5C96}"/>
              </a:ext>
            </a:extLst>
          </p:cNvPr>
          <p:cNvPicPr>
            <a:picLocks noChangeAspect="1"/>
          </p:cNvPicPr>
          <p:nvPr/>
        </p:nvPicPr>
        <p:blipFill>
          <a:blip r:embed="rId4"/>
          <a:stretch>
            <a:fillRect/>
          </a:stretch>
        </p:blipFill>
        <p:spPr>
          <a:xfrm>
            <a:off x="3480585" y="1170079"/>
            <a:ext cx="8078359" cy="3964380"/>
          </a:xfrm>
          <a:prstGeom prst="rect">
            <a:avLst/>
          </a:prstGeom>
        </p:spPr>
      </p:pic>
      <p:sp>
        <p:nvSpPr>
          <p:cNvPr id="12" name="TextBox 11">
            <a:extLst>
              <a:ext uri="{FF2B5EF4-FFF2-40B4-BE49-F238E27FC236}">
                <a16:creationId xmlns:a16="http://schemas.microsoft.com/office/drawing/2014/main" id="{4AE62BFB-CEEE-4A0B-86EA-372C7B2EFF8E}"/>
              </a:ext>
            </a:extLst>
          </p:cNvPr>
          <p:cNvSpPr txBox="1"/>
          <p:nvPr/>
        </p:nvSpPr>
        <p:spPr>
          <a:xfrm>
            <a:off x="3480585" y="5228967"/>
            <a:ext cx="8478302" cy="646331"/>
          </a:xfrm>
          <a:prstGeom prst="rect">
            <a:avLst/>
          </a:prstGeom>
          <a:noFill/>
        </p:spPr>
        <p:txBody>
          <a:bodyPr wrap="square">
            <a:spAutoFit/>
          </a:bodyPr>
          <a:lstStyle/>
          <a:p>
            <a:pPr marL="0" marR="0" lvl="0" indent="0" algn="l" defTabSz="868131"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1E1E1E"/>
                </a:solidFill>
                <a:effectLst/>
                <a:uLnTx/>
                <a:uFillTx/>
                <a:latin typeface="Arial" panose="020B0604020202020204" pitchFamily="34" charset="0"/>
                <a:ea typeface="+mn-ea"/>
                <a:cs typeface="+mn-cs"/>
              </a:rPr>
              <a:t>This </a:t>
            </a:r>
            <a:r>
              <a:rPr lang="en-US">
                <a:solidFill>
                  <a:srgbClr val="1E1E1E"/>
                </a:solidFill>
                <a:latin typeface="Arial" panose="020B0604020202020204" pitchFamily="34" charset="0"/>
              </a:rPr>
              <a:t>video </a:t>
            </a:r>
            <a:r>
              <a:rPr lang="en-US" dirty="0">
                <a:solidFill>
                  <a:srgbClr val="1E1E1E"/>
                </a:solidFill>
                <a:latin typeface="Arial" panose="020B0604020202020204" pitchFamily="34" charset="0"/>
              </a:rPr>
              <a:t>shows students how to join their AP Class Section. </a:t>
            </a:r>
            <a:r>
              <a:rPr kumimoji="0" lang="en-US" sz="1800" b="0" i="0" u="none" strike="noStrike" kern="1200" cap="none" spc="0" normalizeH="0" baseline="0" noProof="0" dirty="0">
                <a:ln>
                  <a:noFill/>
                </a:ln>
                <a:solidFill>
                  <a:srgbClr val="1E1E1E"/>
                </a:solidFill>
                <a:effectLst/>
                <a:uLnTx/>
                <a:uFillTx/>
                <a:latin typeface="Arial" panose="020B0604020202020204" pitchFamily="34" charset="0"/>
                <a:ea typeface="+mn-ea"/>
                <a:cs typeface="+mn-cs"/>
              </a:rPr>
              <a:t>Click the image to access the YouTube video.</a:t>
            </a:r>
          </a:p>
        </p:txBody>
      </p:sp>
    </p:spTree>
    <p:extLst>
      <p:ext uri="{BB962C8B-B14F-4D97-AF65-F5344CB8AC3E}">
        <p14:creationId xmlns:p14="http://schemas.microsoft.com/office/powerpoint/2010/main" val="36377361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a:extLst>
              <a:ext uri="{FF2B5EF4-FFF2-40B4-BE49-F238E27FC236}">
                <a16:creationId xmlns:a16="http://schemas.microsoft.com/office/drawing/2014/main" id="{4432D554-48C8-8B4F-9379-A1D1369FF422}"/>
              </a:ext>
            </a:extLst>
          </p:cNvPr>
          <p:cNvSpPr/>
          <p:nvPr/>
        </p:nvSpPr>
        <p:spPr>
          <a:xfrm>
            <a:off x="168837" y="173196"/>
            <a:ext cx="11851363" cy="651161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Picture 7" descr="A picture containing clock, drawing&#10;&#10;Description automatically generated">
            <a:extLst>
              <a:ext uri="{FF2B5EF4-FFF2-40B4-BE49-F238E27FC236}">
                <a16:creationId xmlns:a16="http://schemas.microsoft.com/office/drawing/2014/main" id="{E3721681-39F5-DA48-8CD3-741E6050DE8E}"/>
              </a:ext>
            </a:extLst>
          </p:cNvPr>
          <p:cNvPicPr>
            <a:picLocks noChangeAspect="1"/>
          </p:cNvPicPr>
          <p:nvPr/>
        </p:nvPicPr>
        <p:blipFill>
          <a:blip r:embed="rId3"/>
          <a:stretch>
            <a:fillRect/>
          </a:stretch>
        </p:blipFill>
        <p:spPr>
          <a:xfrm>
            <a:off x="5117833" y="951569"/>
            <a:ext cx="1953373" cy="1953373"/>
          </a:xfrm>
          <a:prstGeom prst="rect">
            <a:avLst/>
          </a:prstGeom>
        </p:spPr>
      </p:pic>
      <p:sp>
        <p:nvSpPr>
          <p:cNvPr id="6" name="Title 3">
            <a:extLst>
              <a:ext uri="{FF2B5EF4-FFF2-40B4-BE49-F238E27FC236}">
                <a16:creationId xmlns:a16="http://schemas.microsoft.com/office/drawing/2014/main" id="{C71B578C-FE82-584B-9E19-E00B17D05E21}"/>
              </a:ext>
            </a:extLst>
          </p:cNvPr>
          <p:cNvSpPr txBox="1">
            <a:spLocks/>
          </p:cNvSpPr>
          <p:nvPr/>
        </p:nvSpPr>
        <p:spPr bwMode="gray">
          <a:xfrm>
            <a:off x="172973" y="3484449"/>
            <a:ext cx="11847228" cy="3200356"/>
          </a:xfrm>
          <a:prstGeom prst="rect">
            <a:avLst/>
          </a:prstGeom>
          <a:noFill/>
          <a:ln w="9525">
            <a:noFill/>
            <a:miter lim="800000"/>
            <a:headEnd/>
            <a:tailEnd/>
          </a:ln>
          <a:effectLst/>
        </p:spPr>
        <p:txBody>
          <a:bodyPr vert="horz" wrap="square" lIns="0" tIns="0" rIns="71999" bIns="0" numCol="1" anchor="t" anchorCtr="0" compatLnSpc="1">
            <a:prstTxWarp prst="textNoShape">
              <a:avLst/>
            </a:prstTxWarp>
          </a:bodyPr>
          <a:lstStyle>
            <a:lvl1pPr algn="l" defTabSz="931655" rtl="0" eaLnBrk="1" latinLnBrk="0" hangingPunct="1">
              <a:spcBef>
                <a:spcPct val="0"/>
              </a:spcBef>
              <a:buNone/>
              <a:defRPr sz="3419" kern="1200">
                <a:solidFill>
                  <a:schemeClr val="tx1"/>
                </a:solidFill>
                <a:latin typeface="+mj-lt"/>
                <a:ea typeface="+mj-ea"/>
                <a:cs typeface="+mj-cs"/>
              </a:defRPr>
            </a:lvl1pPr>
          </a:lstStyle>
          <a:p>
            <a:pPr marL="0" marR="0" lvl="0" indent="0" algn="ctr" defTabSz="1024034" rtl="0" eaLnBrk="1" fontAlgn="auto" latinLnBrk="0" hangingPunct="1">
              <a:lnSpc>
                <a:spcPct val="100000"/>
              </a:lnSpc>
              <a:spcBef>
                <a:spcPct val="0"/>
              </a:spcBef>
              <a:spcAft>
                <a:spcPts val="0"/>
              </a:spcAft>
              <a:buClrTx/>
              <a:buSzTx/>
              <a:buFontTx/>
              <a:buNone/>
              <a:tabLst/>
              <a:defRPr/>
            </a:pPr>
            <a:r>
              <a:rPr kumimoji="0" lang="en-US" sz="4200" b="0" i="0" u="none" strike="noStrike" kern="1200" cap="none" spc="0" normalizeH="0" baseline="0" noProof="0">
                <a:ln>
                  <a:noFill/>
                </a:ln>
                <a:solidFill>
                  <a:srgbClr val="FFFFFF"/>
                </a:solidFill>
                <a:effectLst/>
                <a:uLnTx/>
                <a:uFillTx/>
                <a:latin typeface="Arial" panose="020B0604020202020204" pitchFamily="34" charset="0"/>
                <a:ea typeface="+mj-ea"/>
                <a:cs typeface="+mj-cs"/>
              </a:rPr>
              <a:t>Emails, Newsletters, and Website Posts                                                           </a:t>
            </a:r>
            <a:r>
              <a:rPr kumimoji="0" lang="en-US" sz="3000" b="0" i="0" u="none" strike="noStrike" kern="1200" cap="none" spc="0" normalizeH="0" baseline="0" noProof="0">
                <a:ln>
                  <a:noFill/>
                </a:ln>
                <a:solidFill>
                  <a:srgbClr val="FFFFFF"/>
                </a:solidFill>
                <a:effectLst/>
                <a:uLnTx/>
                <a:uFillTx/>
                <a:latin typeface="Arial" panose="020B0604020202020204" pitchFamily="34" charset="0"/>
                <a:ea typeface="+mj-ea"/>
                <a:cs typeface="+mj-cs"/>
              </a:rPr>
              <a:t>for district leaders and principals </a:t>
            </a:r>
            <a:br>
              <a:rPr kumimoji="0" lang="en-US" sz="3000" b="0" i="0" u="none" strike="noStrike" kern="1200" cap="none" spc="0" normalizeH="0" baseline="0" noProof="0">
                <a:ln>
                  <a:noFill/>
                </a:ln>
                <a:solidFill>
                  <a:srgbClr val="FFFFFF"/>
                </a:solidFill>
                <a:effectLst/>
                <a:uLnTx/>
                <a:uFillTx/>
                <a:latin typeface="Arial" panose="020B0604020202020204" pitchFamily="34" charset="0"/>
                <a:ea typeface="+mj-ea"/>
                <a:cs typeface="+mj-cs"/>
              </a:rPr>
            </a:br>
            <a:r>
              <a:rPr kumimoji="0" lang="en-US" sz="3000" b="0" i="0" u="none" strike="noStrike" kern="1200" cap="none" spc="0" normalizeH="0" baseline="0" noProof="0">
                <a:ln>
                  <a:noFill/>
                </a:ln>
                <a:solidFill>
                  <a:srgbClr val="FFFFFF"/>
                </a:solidFill>
                <a:effectLst/>
                <a:uLnTx/>
                <a:uFillTx/>
                <a:latin typeface="Arial" panose="020B0604020202020204" pitchFamily="34" charset="0"/>
                <a:ea typeface="+mj-ea"/>
                <a:cs typeface="+mj-cs"/>
              </a:rPr>
              <a:t>to communicate with their school communities</a:t>
            </a:r>
          </a:p>
        </p:txBody>
      </p:sp>
      <p:sp>
        <p:nvSpPr>
          <p:cNvPr id="12" name="Rectangle 16">
            <a:extLst>
              <a:ext uri="{FF2B5EF4-FFF2-40B4-BE49-F238E27FC236}">
                <a16:creationId xmlns:a16="http://schemas.microsoft.com/office/drawing/2014/main" id="{5AA083EF-1EAD-0C4C-8D93-AF7BCACA8679}"/>
              </a:ext>
            </a:extLst>
          </p:cNvPr>
          <p:cNvSpPr/>
          <p:nvPr/>
        </p:nvSpPr>
        <p:spPr>
          <a:xfrm>
            <a:off x="1385359" y="3284101"/>
            <a:ext cx="9418320" cy="13517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68029"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DCDCDC"/>
              </a:solidFill>
              <a:effectLst/>
              <a:uLnTx/>
              <a:uFillTx/>
              <a:latin typeface="Roboto"/>
              <a:ea typeface="+mn-ea"/>
              <a:cs typeface="+mn-cs"/>
            </a:endParaRPr>
          </a:p>
        </p:txBody>
      </p:sp>
    </p:spTree>
    <p:extLst>
      <p:ext uri="{BB962C8B-B14F-4D97-AF65-F5344CB8AC3E}">
        <p14:creationId xmlns:p14="http://schemas.microsoft.com/office/powerpoint/2010/main" val="16169264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7805F19-E250-3245-B800-4B3982339D15}"/>
              </a:ext>
            </a:extLst>
          </p:cNvPr>
          <p:cNvSpPr>
            <a:spLocks noGrp="1"/>
          </p:cNvSpPr>
          <p:nvPr>
            <p:ph type="title"/>
          </p:nvPr>
        </p:nvSpPr>
        <p:spPr>
          <a:xfrm>
            <a:off x="310785" y="514647"/>
            <a:ext cx="2508615" cy="2253953"/>
          </a:xfrm>
        </p:spPr>
        <p:txBody>
          <a:bodyPr/>
          <a:lstStyle/>
          <a:p>
            <a:r>
              <a:rPr lang="en-US" sz="3200">
                <a:solidFill>
                  <a:schemeClr val="tx2"/>
                </a:solidFill>
              </a:rPr>
              <a:t>Email: </a:t>
            </a:r>
            <a:br>
              <a:rPr lang="en-US" sz="3200" b="1">
                <a:solidFill>
                  <a:schemeClr val="tx2"/>
                </a:solidFill>
              </a:rPr>
            </a:br>
            <a:r>
              <a:rPr lang="en-US" sz="3200" b="1">
                <a:solidFill>
                  <a:schemeClr val="tx2"/>
                </a:solidFill>
              </a:rPr>
              <a:t>District Leaders </a:t>
            </a:r>
            <a:r>
              <a:rPr lang="en-US" sz="3200">
                <a:solidFill>
                  <a:schemeClr val="tx2"/>
                </a:solidFill>
              </a:rPr>
              <a:t>to</a:t>
            </a:r>
            <a:r>
              <a:rPr lang="en-US" sz="3200" b="1">
                <a:solidFill>
                  <a:schemeClr val="tx2"/>
                </a:solidFill>
              </a:rPr>
              <a:t> Principals</a:t>
            </a:r>
          </a:p>
        </p:txBody>
      </p:sp>
      <p:sp>
        <p:nvSpPr>
          <p:cNvPr id="6" name="Text Placeholder 5">
            <a:extLst>
              <a:ext uri="{FF2B5EF4-FFF2-40B4-BE49-F238E27FC236}">
                <a16:creationId xmlns:a16="http://schemas.microsoft.com/office/drawing/2014/main" id="{131F6E6E-9BBF-034A-B3A5-17434B59B7F6}"/>
              </a:ext>
            </a:extLst>
          </p:cNvPr>
          <p:cNvSpPr>
            <a:spLocks noGrp="1"/>
          </p:cNvSpPr>
          <p:nvPr>
            <p:ph type="body" sz="quarter" idx="10"/>
          </p:nvPr>
        </p:nvSpPr>
        <p:spPr>
          <a:xfrm>
            <a:off x="3580327" y="466334"/>
            <a:ext cx="8235611" cy="5704961"/>
          </a:xfrm>
          <a:solidFill>
            <a:schemeClr val="tx2"/>
          </a:solidFill>
        </p:spPr>
        <p:txBody>
          <a:bodyPr>
            <a:noAutofit/>
          </a:bodyPr>
          <a:lstStyle/>
          <a:p>
            <a:pPr marL="0" indent="0">
              <a:spcBef>
                <a:spcPts val="0"/>
              </a:spcBef>
              <a:spcAft>
                <a:spcPts val="0"/>
              </a:spcAft>
              <a:buNone/>
            </a:pPr>
            <a:r>
              <a:rPr lang="en-US" sz="1100">
                <a:effectLst/>
                <a:latin typeface="Arial"/>
                <a:ea typeface="Calibri" panose="020F0502020204030204" pitchFamily="34" charset="0"/>
                <a:cs typeface="Arial"/>
              </a:rPr>
              <a:t>Dear Principal,</a:t>
            </a:r>
            <a:r>
              <a:rPr lang="en-US" sz="1100">
                <a:latin typeface="Arial"/>
                <a:ea typeface="Calibri" panose="020F0502020204030204" pitchFamily="34" charset="0"/>
                <a:cs typeface="Arial"/>
              </a:rPr>
              <a:t> </a:t>
            </a:r>
            <a:endParaRPr lang="en-US" sz="1100">
              <a:effectLst/>
              <a:ea typeface="Calibri" panose="020F0502020204030204" pitchFamily="34" charset="0"/>
            </a:endParaRPr>
          </a:p>
          <a:p>
            <a:pPr marL="0" marR="0" indent="0">
              <a:spcBef>
                <a:spcPts val="0"/>
              </a:spcBef>
              <a:spcAft>
                <a:spcPts val="0"/>
              </a:spcAft>
              <a:buNone/>
            </a:pPr>
            <a:endParaRPr lang="en-US" sz="1100">
              <a:effectLst/>
              <a:ea typeface="Calibri" panose="020F0502020204030204" pitchFamily="34" charset="0"/>
            </a:endParaRPr>
          </a:p>
          <a:p>
            <a:pPr marL="0" indent="0">
              <a:spcBef>
                <a:spcPts val="0"/>
              </a:spcBef>
              <a:spcAft>
                <a:spcPts val="0"/>
              </a:spcAft>
              <a:buNone/>
            </a:pPr>
            <a:r>
              <a:rPr lang="en-US" sz="1100">
                <a:effectLst/>
                <a:latin typeface="Arial"/>
                <a:ea typeface="Calibri" panose="020F0502020204030204" pitchFamily="34" charset="0"/>
                <a:cs typeface="Arial"/>
              </a:rPr>
              <a:t>Please, take these action steps for your AP program, so your school can </a:t>
            </a:r>
            <a:r>
              <a:rPr lang="en-US" sz="1100" b="1">
                <a:effectLst/>
                <a:latin typeface="Arial"/>
                <a:ea typeface="Calibri" panose="020F0502020204030204" pitchFamily="34" charset="0"/>
                <a:cs typeface="Arial"/>
              </a:rPr>
              <a:t>take advantage AP instructional resources, access professional learning opportunities,</a:t>
            </a:r>
            <a:r>
              <a:rPr lang="en-US" sz="1100">
                <a:effectLst/>
                <a:latin typeface="Arial"/>
                <a:ea typeface="Calibri" panose="020F0502020204030204" pitchFamily="34" charset="0"/>
                <a:cs typeface="Arial"/>
              </a:rPr>
              <a:t> and </a:t>
            </a:r>
            <a:r>
              <a:rPr lang="en-US" sz="1100" b="1">
                <a:effectLst/>
                <a:latin typeface="Arial"/>
                <a:ea typeface="Calibri" panose="020F0502020204030204" pitchFamily="34" charset="0"/>
                <a:cs typeface="Arial"/>
              </a:rPr>
              <a:t>order exams on time:</a:t>
            </a:r>
            <a:endParaRPr lang="en-US" sz="1100" b="1">
              <a:latin typeface="Arial"/>
              <a:ea typeface="Calibri" panose="020F0502020204030204" pitchFamily="34" charset="0"/>
              <a:cs typeface="Arial"/>
            </a:endParaRPr>
          </a:p>
          <a:p>
            <a:pPr marL="457200" indent="-174625">
              <a:spcBef>
                <a:spcPts val="0"/>
              </a:spcBef>
              <a:spcAft>
                <a:spcPts val="0"/>
              </a:spcAft>
            </a:pPr>
            <a:r>
              <a:rPr lang="en-US" sz="1100" b="1">
                <a:solidFill>
                  <a:schemeClr val="accent3"/>
                </a:solidFill>
                <a:latin typeface="Arial"/>
                <a:ea typeface="Calibri" panose="020F0502020204030204" pitchFamily="34" charset="0"/>
                <a:cs typeface="Arial"/>
              </a:rPr>
              <a:t>R</a:t>
            </a:r>
            <a:r>
              <a:rPr lang="en-US" sz="1100" b="1">
                <a:solidFill>
                  <a:schemeClr val="accent3"/>
                </a:solidFill>
                <a:effectLst/>
                <a:latin typeface="Arial"/>
                <a:ea typeface="Calibri" panose="020F0502020204030204" pitchFamily="34" charset="0"/>
                <a:cs typeface="Arial"/>
              </a:rPr>
              <a:t>eview these AP updates</a:t>
            </a:r>
            <a:r>
              <a:rPr lang="en-US" sz="1100" b="1">
                <a:solidFill>
                  <a:schemeClr val="accent3"/>
                </a:solidFill>
                <a:latin typeface="Arial"/>
                <a:ea typeface="Calibri" panose="020F0502020204030204" pitchFamily="34" charset="0"/>
                <a:cs typeface="Arial"/>
              </a:rPr>
              <a:t> </a:t>
            </a:r>
          </a:p>
          <a:p>
            <a:pPr marL="457200" indent="-174625">
              <a:spcBef>
                <a:spcPts val="0"/>
              </a:spcBef>
              <a:spcAft>
                <a:spcPts val="0"/>
              </a:spcAft>
            </a:pPr>
            <a:r>
              <a:rPr lang="en-US" sz="1100" b="1">
                <a:solidFill>
                  <a:schemeClr val="accent3"/>
                </a:solidFill>
                <a:latin typeface="Arial"/>
                <a:ea typeface="Calibri" panose="020F0502020204030204" pitchFamily="34" charset="0"/>
                <a:cs typeface="Arial"/>
              </a:rPr>
              <a:t>S</a:t>
            </a:r>
            <a:r>
              <a:rPr lang="en-US" sz="1100" b="1">
                <a:solidFill>
                  <a:schemeClr val="accent3"/>
                </a:solidFill>
                <a:effectLst/>
                <a:latin typeface="Arial"/>
                <a:ea typeface="Calibri" panose="020F0502020204030204" pitchFamily="34" charset="0"/>
                <a:cs typeface="Arial"/>
              </a:rPr>
              <a:t>hare information with AP teachers and AP coordinators</a:t>
            </a:r>
          </a:p>
          <a:p>
            <a:pPr marL="457200" indent="-174625">
              <a:spcBef>
                <a:spcPts val="0"/>
              </a:spcBef>
              <a:spcAft>
                <a:spcPts val="0"/>
              </a:spcAft>
            </a:pPr>
            <a:r>
              <a:rPr lang="en-US" sz="1100" b="1">
                <a:solidFill>
                  <a:schemeClr val="accent3"/>
                </a:solidFill>
                <a:effectLst/>
                <a:latin typeface="Arial"/>
                <a:ea typeface="Calibri" panose="020F0502020204030204" pitchFamily="34" charset="0"/>
                <a:cs typeface="Arial"/>
              </a:rPr>
              <a:t>Access administrator supports </a:t>
            </a:r>
            <a:r>
              <a:rPr lang="en-US" sz="1100">
                <a:effectLst/>
                <a:latin typeface="Arial"/>
                <a:ea typeface="Calibri" panose="020F0502020204030204" pitchFamily="34" charset="0"/>
                <a:cs typeface="Arial"/>
              </a:rPr>
              <a:t>(bottom)</a:t>
            </a:r>
          </a:p>
          <a:p>
            <a:pPr marL="457200" indent="-174625">
              <a:spcBef>
                <a:spcPts val="0"/>
              </a:spcBef>
              <a:spcAft>
                <a:spcPts val="0"/>
              </a:spcAft>
            </a:pPr>
            <a:endParaRPr lang="en-US" sz="1100">
              <a:effectLst/>
              <a:ea typeface="Calibri" panose="020F0502020204030204" pitchFamily="34" charset="0"/>
            </a:endParaRPr>
          </a:p>
          <a:p>
            <a:pPr marL="0" marR="0" indent="0">
              <a:spcBef>
                <a:spcPts val="0"/>
              </a:spcBef>
              <a:spcAft>
                <a:spcPts val="0"/>
              </a:spcAft>
              <a:buNone/>
            </a:pPr>
            <a:r>
              <a:rPr lang="en-US" sz="1100" b="1">
                <a:effectLst/>
                <a:latin typeface="Arial"/>
                <a:ea typeface="Calibri" panose="020F0502020204030204" pitchFamily="34" charset="0"/>
                <a:cs typeface="Arial"/>
              </a:rPr>
              <a:t>For Everyone:</a:t>
            </a:r>
            <a:endParaRPr lang="en-US" sz="1100">
              <a:effectLst/>
              <a:latin typeface="Arial"/>
              <a:ea typeface="Calibri" panose="020F0502020204030204" pitchFamily="34" charset="0"/>
              <a:cs typeface="Arial"/>
            </a:endParaRPr>
          </a:p>
          <a:p>
            <a:pPr marL="457200" indent="-169545">
              <a:spcBef>
                <a:spcPts val="0"/>
              </a:spcBef>
              <a:spcAft>
                <a:spcPts val="0"/>
              </a:spcAft>
              <a:tabLst>
                <a:tab pos="457200" algn="l"/>
              </a:tabLst>
            </a:pPr>
            <a:r>
              <a:rPr lang="en-US" sz="1100">
                <a:effectLst/>
                <a:latin typeface="Arial"/>
                <a:ea typeface="Calibri" panose="020F0502020204030204" pitchFamily="34" charset="0"/>
                <a:cs typeface="Arial"/>
              </a:rPr>
              <a:t>All </a:t>
            </a:r>
            <a:r>
              <a:rPr lang="en-US" sz="1100" b="1">
                <a:effectLst/>
                <a:latin typeface="Arial"/>
                <a:ea typeface="Calibri" panose="020F0502020204030204" pitchFamily="34" charset="0"/>
                <a:cs typeface="Arial"/>
              </a:rPr>
              <a:t>students should register for AP Exams </a:t>
            </a:r>
            <a:r>
              <a:rPr lang="en-US" sz="1100">
                <a:effectLst/>
                <a:latin typeface="Arial"/>
                <a:ea typeface="Calibri" panose="020F0502020204030204" pitchFamily="34" charset="0"/>
                <a:cs typeface="Arial"/>
              </a:rPr>
              <a:t>this fall</a:t>
            </a:r>
            <a:r>
              <a:rPr lang="en-US" sz="1100" b="1">
                <a:effectLst/>
                <a:latin typeface="Arial"/>
                <a:ea typeface="Calibri" panose="020F0502020204030204" pitchFamily="34" charset="0"/>
                <a:cs typeface="Arial"/>
              </a:rPr>
              <a:t>. </a:t>
            </a:r>
            <a:r>
              <a:rPr lang="en-US" sz="1100">
                <a:effectLst/>
                <a:latin typeface="Arial"/>
                <a:ea typeface="Calibri" panose="020F0502020204030204" pitchFamily="34" charset="0"/>
                <a:cs typeface="Arial"/>
              </a:rPr>
              <a:t>This year, </a:t>
            </a:r>
            <a:r>
              <a:rPr lang="en-US" sz="1100" b="1">
                <a:effectLst/>
                <a:latin typeface="Arial"/>
                <a:ea typeface="Calibri" panose="020F0502020204030204" pitchFamily="34" charset="0"/>
                <a:cs typeface="Arial"/>
              </a:rPr>
              <a:t>AP is waiving the $40 per exam cancellation fee</a:t>
            </a:r>
            <a:r>
              <a:rPr lang="en-US" sz="1100">
                <a:effectLst/>
                <a:latin typeface="Arial"/>
                <a:ea typeface="Calibri" panose="020F0502020204030204" pitchFamily="34" charset="0"/>
                <a:cs typeface="Arial"/>
              </a:rPr>
              <a:t>.</a:t>
            </a:r>
          </a:p>
          <a:p>
            <a:pPr marL="457200" indent="-169545">
              <a:spcBef>
                <a:spcPts val="0"/>
              </a:spcBef>
              <a:spcAft>
                <a:spcPts val="0"/>
              </a:spcAft>
              <a:tabLst>
                <a:tab pos="457200" algn="l"/>
              </a:tabLst>
            </a:pPr>
            <a:r>
              <a:rPr lang="en-US" sz="1100">
                <a:effectLst/>
                <a:latin typeface="Arial"/>
                <a:ea typeface="Calibri" panose="020F0502020204030204" pitchFamily="34" charset="0"/>
                <a:cs typeface="Arial"/>
              </a:rPr>
              <a:t>May 2021 AP Exams will match the traditional, published exam descriptions, and AP will support in-school testing in 2021</a:t>
            </a:r>
            <a:r>
              <a:rPr lang="en-US" sz="1100">
                <a:latin typeface="Arial"/>
                <a:ea typeface="Calibri" panose="020F0502020204030204" pitchFamily="34" charset="0"/>
                <a:cs typeface="Arial"/>
              </a:rPr>
              <a:t>. </a:t>
            </a:r>
            <a:r>
              <a:rPr lang="en-US" sz="1100">
                <a:effectLst/>
                <a:latin typeface="Arial"/>
                <a:ea typeface="Calibri" panose="020F0502020204030204" pitchFamily="34" charset="0"/>
                <a:cs typeface="Arial"/>
              </a:rPr>
              <a:t>A contingency testing option will be released in early 2021 if school buildings are closed in May due to safety concerns.</a:t>
            </a:r>
          </a:p>
          <a:p>
            <a:pPr marL="169545" indent="0">
              <a:spcBef>
                <a:spcPts val="0"/>
              </a:spcBef>
              <a:spcAft>
                <a:spcPts val="0"/>
              </a:spcAft>
              <a:buNone/>
              <a:tabLst>
                <a:tab pos="457200" algn="l"/>
              </a:tabLst>
            </a:pPr>
            <a:endParaRPr lang="en-US" sz="1100" b="1">
              <a:effectLst/>
              <a:ea typeface="Calibri" panose="020F0502020204030204" pitchFamily="34" charset="0"/>
            </a:endParaRPr>
          </a:p>
          <a:p>
            <a:pPr marL="0" marR="0" indent="0">
              <a:spcBef>
                <a:spcPts val="0"/>
              </a:spcBef>
              <a:spcAft>
                <a:spcPts val="0"/>
              </a:spcAft>
              <a:buNone/>
            </a:pPr>
            <a:r>
              <a:rPr lang="en-US" sz="1100" b="1">
                <a:effectLst/>
                <a:latin typeface="Arial"/>
                <a:ea typeface="Calibri" panose="020F0502020204030204" pitchFamily="34" charset="0"/>
                <a:cs typeface="Arial"/>
              </a:rPr>
              <a:t>For AP Teachers:</a:t>
            </a:r>
            <a:endParaRPr lang="en-US" sz="1100">
              <a:effectLst/>
              <a:latin typeface="Arial"/>
              <a:ea typeface="Calibri" panose="020F0502020204030204" pitchFamily="34" charset="0"/>
              <a:cs typeface="Arial"/>
            </a:endParaRPr>
          </a:p>
          <a:p>
            <a:pPr marL="340360" indent="-171450">
              <a:spcBef>
                <a:spcPts val="0"/>
              </a:spcBef>
              <a:spcAft>
                <a:spcPts val="0"/>
              </a:spcAft>
              <a:tabLst>
                <a:tab pos="914400" algn="l"/>
              </a:tabLst>
            </a:pPr>
            <a:r>
              <a:rPr lang="en-US" sz="1100">
                <a:effectLst/>
                <a:latin typeface="Arial"/>
                <a:ea typeface="Calibri" panose="020F0502020204030204" pitchFamily="34" charset="0"/>
                <a:cs typeface="Arial"/>
              </a:rPr>
              <a:t>AP teachers can use </a:t>
            </a:r>
            <a:r>
              <a:rPr lang="en-US" sz="1100" b="1">
                <a:effectLst/>
                <a:latin typeface="Arial"/>
                <a:ea typeface="Calibri" panose="020F0502020204030204" pitchFamily="34" charset="0"/>
                <a:cs typeface="Arial"/>
              </a:rPr>
              <a:t>free, online instructional resources </a:t>
            </a:r>
            <a:r>
              <a:rPr lang="en-US" sz="1100">
                <a:effectLst/>
                <a:latin typeface="Arial"/>
                <a:ea typeface="Calibri" panose="020F0502020204030204" pitchFamily="34" charset="0"/>
                <a:cs typeface="Arial"/>
              </a:rPr>
              <a:t>in </a:t>
            </a:r>
            <a:r>
              <a:rPr lang="en-US" sz="1100" b="1" u="sng">
                <a:effectLst/>
                <a:latin typeface="Arial"/>
                <a:ea typeface="Calibri" panose="020F0502020204030204" pitchFamily="34" charset="0"/>
                <a:cs typeface="Arial"/>
                <a:hlinkClick r:id="rId3">
                  <a:extLst>
                    <a:ext uri="{A12FA001-AC4F-418D-AE19-62706E023703}">
                      <ahyp:hlinkClr xmlns:ahyp="http://schemas.microsoft.com/office/drawing/2018/hyperlinkcolor" val="tx"/>
                    </a:ext>
                  </a:extLst>
                </a:hlinkClick>
              </a:rPr>
              <a:t>AP Classroom</a:t>
            </a:r>
            <a:r>
              <a:rPr lang="en-US" sz="1100" b="1">
                <a:effectLst/>
                <a:latin typeface="Arial"/>
                <a:ea typeface="Calibri" panose="020F0502020204030204" pitchFamily="34" charset="0"/>
                <a:cs typeface="Arial"/>
                <a:hlinkClick r:id="rId3">
                  <a:extLst>
                    <a:ext uri="{A12FA001-AC4F-418D-AE19-62706E023703}">
                      <ahyp:hlinkClr xmlns:ahyp="http://schemas.microsoft.com/office/drawing/2018/hyperlinkcolor" val="tx"/>
                    </a:ext>
                  </a:extLst>
                </a:hlinkClick>
              </a:rPr>
              <a:t> </a:t>
            </a:r>
            <a:r>
              <a:rPr lang="en-US" sz="1100">
                <a:effectLst/>
                <a:latin typeface="Arial"/>
                <a:ea typeface="Calibri" panose="020F0502020204030204" pitchFamily="34" charset="0"/>
                <a:cs typeface="Arial"/>
              </a:rPr>
              <a:t>to provide students with daily instruction, practice, and feedback on every course topic and skill that’s tested on an AP Exam.</a:t>
            </a:r>
            <a:r>
              <a:rPr lang="en-US" sz="1100">
                <a:latin typeface="Arial"/>
                <a:ea typeface="Calibri" panose="020F0502020204030204" pitchFamily="34" charset="0"/>
                <a:cs typeface="Arial"/>
              </a:rPr>
              <a:t> </a:t>
            </a:r>
            <a:endParaRPr lang="en-US" sz="1100">
              <a:effectLst/>
              <a:ea typeface="Calibri" panose="020F0502020204030204" pitchFamily="34" charset="0"/>
            </a:endParaRPr>
          </a:p>
          <a:p>
            <a:pPr marL="340360" indent="-171450">
              <a:spcBef>
                <a:spcPts val="0"/>
              </a:spcBef>
              <a:spcAft>
                <a:spcPts val="0"/>
              </a:spcAft>
              <a:tabLst>
                <a:tab pos="914400" algn="l"/>
              </a:tabLst>
            </a:pPr>
            <a:r>
              <a:rPr lang="en-US" sz="1100">
                <a:effectLst/>
                <a:latin typeface="Arial"/>
                <a:ea typeface="Calibri" panose="020F0502020204030204" pitchFamily="34" charset="0"/>
                <a:cs typeface="Arial"/>
              </a:rPr>
              <a:t>Starting </a:t>
            </a:r>
            <a:r>
              <a:rPr lang="en-US" sz="1100">
                <a:latin typeface="Arial"/>
                <a:ea typeface="Calibri" panose="020F0502020204030204" pitchFamily="34" charset="0"/>
                <a:cs typeface="Arial"/>
              </a:rPr>
              <a:t>9/1, </a:t>
            </a:r>
            <a:r>
              <a:rPr lang="en-US" sz="1100">
                <a:effectLst/>
                <a:latin typeface="Arial"/>
                <a:ea typeface="Calibri" panose="020F0502020204030204" pitchFamily="34" charset="0"/>
                <a:cs typeface="Arial"/>
              </a:rPr>
              <a:t> AP teachers and students can access </a:t>
            </a:r>
            <a:r>
              <a:rPr lang="en-US" sz="1100" b="1">
                <a:latin typeface="Arial"/>
                <a:ea typeface="Calibri" panose="020F0502020204030204" pitchFamily="34" charset="0"/>
                <a:cs typeface="Arial"/>
              </a:rPr>
              <a:t>AP Daily, a series of new </a:t>
            </a:r>
            <a:r>
              <a:rPr lang="en-US" sz="1100" b="1">
                <a:effectLst/>
                <a:latin typeface="Arial"/>
                <a:ea typeface="Calibri" panose="020F0502020204030204" pitchFamily="34" charset="0"/>
                <a:cs typeface="Arial"/>
              </a:rPr>
              <a:t>learning videos in </a:t>
            </a:r>
            <a:r>
              <a:rPr lang="en-US" sz="1100" b="1" u="sng">
                <a:effectLst/>
                <a:latin typeface="Arial"/>
                <a:ea typeface="Calibri" panose="020F0502020204030204" pitchFamily="34" charset="0"/>
                <a:cs typeface="Arial"/>
                <a:hlinkClick r:id="rId3">
                  <a:extLst>
                    <a:ext uri="{A12FA001-AC4F-418D-AE19-62706E023703}">
                      <ahyp:hlinkClr xmlns:ahyp="http://schemas.microsoft.com/office/drawing/2018/hyperlinkcolor" val="tx"/>
                    </a:ext>
                  </a:extLst>
                </a:hlinkClick>
              </a:rPr>
              <a:t>AP Classroom</a:t>
            </a:r>
            <a:r>
              <a:rPr lang="en-US" sz="1100">
                <a:effectLst/>
                <a:latin typeface="Arial"/>
                <a:ea typeface="Calibri" panose="020F0502020204030204" pitchFamily="34" charset="0"/>
                <a:cs typeface="Arial"/>
              </a:rPr>
              <a:t>.</a:t>
            </a:r>
            <a:r>
              <a:rPr lang="en-US" sz="1100" b="1">
                <a:latin typeface="Arial"/>
                <a:ea typeface="Calibri" panose="020F0502020204030204" pitchFamily="34" charset="0"/>
                <a:cs typeface="Arial"/>
              </a:rPr>
              <a:t> </a:t>
            </a:r>
            <a:endParaRPr lang="en-US" sz="1100" b="1">
              <a:effectLst/>
              <a:ea typeface="Calibri" panose="020F0502020204030204" pitchFamily="34" charset="0"/>
            </a:endParaRPr>
          </a:p>
          <a:p>
            <a:pPr marL="340360" indent="-171450">
              <a:spcBef>
                <a:spcPts val="0"/>
              </a:spcBef>
              <a:spcAft>
                <a:spcPts val="0"/>
              </a:spcAft>
              <a:tabLst>
                <a:tab pos="914400" algn="l"/>
              </a:tabLst>
            </a:pPr>
            <a:r>
              <a:rPr lang="en-US" sz="1100">
                <a:effectLst/>
                <a:latin typeface="Arial"/>
                <a:ea typeface="Calibri" panose="020F0502020204030204" pitchFamily="34" charset="0"/>
                <a:cs typeface="Arial"/>
              </a:rPr>
              <a:t>For additional information on AP instructional resources</a:t>
            </a:r>
            <a:r>
              <a:rPr lang="en-US" sz="1100">
                <a:latin typeface="Arial"/>
                <a:ea typeface="Calibri" panose="020F0502020204030204" pitchFamily="34" charset="0"/>
                <a:cs typeface="Arial"/>
              </a:rPr>
              <a:t> </a:t>
            </a:r>
            <a:r>
              <a:rPr lang="en-US" sz="1100" b="1" u="sng">
                <a:effectLst/>
                <a:latin typeface="Arial"/>
                <a:ea typeface="Calibri" panose="020F0502020204030204" pitchFamily="34" charset="0"/>
                <a:cs typeface="Arial"/>
                <a:hlinkClick r:id="rId4">
                  <a:extLst>
                    <a:ext uri="{A12FA001-AC4F-418D-AE19-62706E023703}">
                      <ahyp:hlinkClr xmlns:ahyp="http://schemas.microsoft.com/office/drawing/2018/hyperlinkcolor" val="tx"/>
                    </a:ext>
                  </a:extLst>
                </a:hlinkClick>
              </a:rPr>
              <a:t>download these one-pagers</a:t>
            </a:r>
            <a:r>
              <a:rPr lang="en-US" sz="1100">
                <a:effectLst/>
                <a:latin typeface="Arial"/>
                <a:ea typeface="Calibri" panose="020F0502020204030204" pitchFamily="34" charset="0"/>
                <a:cs typeface="Arial"/>
              </a:rPr>
              <a:t>.</a:t>
            </a:r>
            <a:r>
              <a:rPr lang="en-US" sz="1100">
                <a:latin typeface="Arial"/>
                <a:ea typeface="Calibri" panose="020F0502020204030204" pitchFamily="34" charset="0"/>
                <a:cs typeface="Arial"/>
              </a:rPr>
              <a:t> </a:t>
            </a:r>
            <a:endParaRPr lang="en-US" sz="1100">
              <a:effectLst/>
              <a:ea typeface="Calibri" panose="020F0502020204030204" pitchFamily="34" charset="0"/>
            </a:endParaRPr>
          </a:p>
          <a:p>
            <a:pPr marL="340360" indent="-171450">
              <a:spcBef>
                <a:spcPts val="0"/>
              </a:spcBef>
              <a:spcAft>
                <a:spcPts val="0"/>
              </a:spcAft>
              <a:tabLst>
                <a:tab pos="914400" algn="l"/>
                <a:tab pos="1311275" algn="l"/>
              </a:tabLst>
            </a:pPr>
            <a:r>
              <a:rPr lang="en-US" sz="1100">
                <a:effectLst/>
                <a:latin typeface="Arial"/>
                <a:ea typeface="Calibri" panose="020F0502020204030204" pitchFamily="34" charset="0"/>
                <a:cs typeface="Arial"/>
              </a:rPr>
              <a:t>On-demand and live </a:t>
            </a:r>
            <a:r>
              <a:rPr lang="en-US" sz="1100">
                <a:latin typeface="Arial"/>
                <a:ea typeface="Calibri" panose="020F0502020204030204" pitchFamily="34" charset="0"/>
                <a:cs typeface="Arial"/>
              </a:rPr>
              <a:t>professional learning</a:t>
            </a:r>
            <a:r>
              <a:rPr lang="en-US" sz="1100">
                <a:effectLst/>
                <a:latin typeface="Arial"/>
                <a:ea typeface="Calibri" panose="020F0502020204030204" pitchFamily="34" charset="0"/>
                <a:cs typeface="Arial"/>
              </a:rPr>
              <a:t> for AP teachers </a:t>
            </a:r>
            <a:r>
              <a:rPr lang="en-US" sz="1100" b="1">
                <a:effectLst/>
                <a:latin typeface="Arial"/>
                <a:ea typeface="Calibri" panose="020F0502020204030204" pitchFamily="34" charset="0"/>
                <a:cs typeface="Arial"/>
                <a:hlinkClick r:id="rId5">
                  <a:extLst>
                    <a:ext uri="{A12FA001-AC4F-418D-AE19-62706E023703}">
                      <ahyp:hlinkClr xmlns:ahyp="http://schemas.microsoft.com/office/drawing/2018/hyperlinkcolor" val="tx"/>
                    </a:ext>
                  </a:extLst>
                </a:hlinkClick>
              </a:rPr>
              <a:t>is available here</a:t>
            </a:r>
            <a:r>
              <a:rPr lang="en-US" sz="1100">
                <a:effectLst/>
                <a:latin typeface="Arial"/>
                <a:ea typeface="Calibri" panose="020F0502020204030204" pitchFamily="34" charset="0"/>
                <a:cs typeface="Arial"/>
              </a:rPr>
              <a:t>.</a:t>
            </a:r>
          </a:p>
          <a:p>
            <a:pPr marL="199390" marR="0" indent="0">
              <a:spcBef>
                <a:spcPts val="0"/>
              </a:spcBef>
              <a:spcAft>
                <a:spcPts val="0"/>
              </a:spcAft>
              <a:buNone/>
            </a:pPr>
            <a:endParaRPr lang="en-US" sz="1100">
              <a:effectLst/>
              <a:ea typeface="Calibri" panose="020F0502020204030204" pitchFamily="34" charset="0"/>
            </a:endParaRPr>
          </a:p>
          <a:p>
            <a:pPr marL="0" marR="0" indent="0">
              <a:spcBef>
                <a:spcPts val="0"/>
              </a:spcBef>
              <a:spcAft>
                <a:spcPts val="0"/>
              </a:spcAft>
              <a:buNone/>
            </a:pPr>
            <a:r>
              <a:rPr lang="en-US" sz="1100" b="1">
                <a:effectLst/>
                <a:latin typeface="Arial"/>
                <a:ea typeface="Calibri" panose="020F0502020204030204" pitchFamily="34" charset="0"/>
                <a:cs typeface="Arial"/>
              </a:rPr>
              <a:t>For AP Coordinators:</a:t>
            </a:r>
            <a:endParaRPr lang="en-US" sz="1100">
              <a:effectLst/>
              <a:latin typeface="Arial"/>
              <a:ea typeface="Calibri" panose="020F0502020204030204" pitchFamily="34" charset="0"/>
              <a:cs typeface="Arial"/>
            </a:endParaRPr>
          </a:p>
          <a:p>
            <a:pPr marL="339725" indent="-171450">
              <a:spcBef>
                <a:spcPts val="0"/>
              </a:spcBef>
              <a:spcAft>
                <a:spcPts val="0"/>
              </a:spcAft>
              <a:tabLst>
                <a:tab pos="914400" algn="l"/>
              </a:tabLst>
            </a:pPr>
            <a:r>
              <a:rPr lang="en-US" sz="1100">
                <a:effectLst/>
                <a:latin typeface="Arial"/>
                <a:ea typeface="Calibri" panose="020F0502020204030204" pitchFamily="34" charset="0"/>
                <a:cs typeface="Arial"/>
              </a:rPr>
              <a:t>AP coordinators can </a:t>
            </a:r>
            <a:r>
              <a:rPr lang="en-US" sz="1100" b="1">
                <a:effectLst/>
                <a:latin typeface="Arial"/>
                <a:ea typeface="Calibri" panose="020F0502020204030204" pitchFamily="34" charset="0"/>
                <a:cs typeface="Arial"/>
              </a:rPr>
              <a:t>set up </a:t>
            </a:r>
            <a:r>
              <a:rPr lang="en-US" sz="1100" b="1">
                <a:effectLst/>
                <a:latin typeface="Arial"/>
                <a:ea typeface="Calibri" panose="020F0502020204030204" pitchFamily="34" charset="0"/>
                <a:cs typeface="Arial"/>
                <a:hlinkClick r:id="rId6">
                  <a:extLst>
                    <a:ext uri="{A12FA001-AC4F-418D-AE19-62706E023703}">
                      <ahyp:hlinkClr xmlns:ahyp="http://schemas.microsoft.com/office/drawing/2018/hyperlinkcolor" val="tx"/>
                    </a:ext>
                  </a:extLst>
                </a:hlinkClick>
              </a:rPr>
              <a:t>AP Registration and Ordering</a:t>
            </a:r>
            <a:r>
              <a:rPr lang="en-US" sz="1100" b="1">
                <a:effectLst/>
                <a:latin typeface="Arial"/>
                <a:ea typeface="Calibri" panose="020F0502020204030204" pitchFamily="34" charset="0"/>
                <a:cs typeface="Arial"/>
              </a:rPr>
              <a:t> </a:t>
            </a:r>
            <a:r>
              <a:rPr lang="en-US" sz="1100">
                <a:effectLst/>
                <a:latin typeface="Arial"/>
                <a:ea typeface="Calibri" panose="020F0502020204030204" pitchFamily="34" charset="0"/>
                <a:cs typeface="Arial"/>
              </a:rPr>
              <a:t>now, so students can </a:t>
            </a:r>
            <a:r>
              <a:rPr lang="en-US" sz="1100" b="1">
                <a:effectLst/>
                <a:latin typeface="Arial"/>
                <a:ea typeface="Calibri" panose="020F0502020204030204" pitchFamily="34" charset="0"/>
                <a:cs typeface="Arial"/>
              </a:rPr>
              <a:t>register for exams </a:t>
            </a:r>
            <a:r>
              <a:rPr lang="en-US" sz="1100">
                <a:effectLst/>
                <a:latin typeface="Arial"/>
                <a:ea typeface="Calibri" panose="020F0502020204030204" pitchFamily="34" charset="0"/>
                <a:cs typeface="Arial"/>
              </a:rPr>
              <a:t>and </a:t>
            </a:r>
            <a:r>
              <a:rPr lang="en-US" sz="1100" b="1">
                <a:effectLst/>
                <a:latin typeface="Arial"/>
                <a:ea typeface="Calibri" panose="020F0502020204030204" pitchFamily="34" charset="0"/>
                <a:cs typeface="Arial"/>
              </a:rPr>
              <a:t>use AP Classroom</a:t>
            </a:r>
            <a:r>
              <a:rPr lang="en-US" sz="1100">
                <a:effectLst/>
                <a:latin typeface="Arial"/>
                <a:ea typeface="Calibri" panose="020F0502020204030204" pitchFamily="34" charset="0"/>
                <a:cs typeface="Arial"/>
              </a:rPr>
              <a:t>.</a:t>
            </a:r>
          </a:p>
          <a:p>
            <a:pPr marL="339725" indent="-171450">
              <a:spcBef>
                <a:spcPts val="0"/>
              </a:spcBef>
              <a:spcAft>
                <a:spcPts val="0"/>
              </a:spcAft>
              <a:tabLst>
                <a:tab pos="914400" algn="l"/>
              </a:tabLst>
            </a:pPr>
            <a:r>
              <a:rPr lang="en-US" sz="1100">
                <a:effectLst/>
                <a:latin typeface="Arial"/>
                <a:ea typeface="Calibri" panose="020F0502020204030204" pitchFamily="34" charset="0"/>
                <a:cs typeface="Arial"/>
              </a:rPr>
              <a:t>For guidance, AP coordinators can view these </a:t>
            </a:r>
            <a:r>
              <a:rPr lang="en-US" sz="1100" b="1" u="sng">
                <a:effectLst/>
                <a:latin typeface="Arial"/>
                <a:ea typeface="Calibri" panose="020F0502020204030204" pitchFamily="34" charset="0"/>
                <a:cs typeface="Arial"/>
                <a:hlinkClick r:id="rId7">
                  <a:extLst>
                    <a:ext uri="{A12FA001-AC4F-418D-AE19-62706E023703}">
                      <ahyp:hlinkClr xmlns:ahyp="http://schemas.microsoft.com/office/drawing/2018/hyperlinkcolor" val="tx"/>
                    </a:ext>
                  </a:extLst>
                </a:hlinkClick>
              </a:rPr>
              <a:t>step-by-step instructions</a:t>
            </a:r>
            <a:r>
              <a:rPr lang="en-US" sz="1100">
                <a:effectLst/>
                <a:latin typeface="Arial"/>
                <a:ea typeface="Calibri" panose="020F0502020204030204" pitchFamily="34" charset="0"/>
                <a:cs typeface="Arial"/>
              </a:rPr>
              <a:t>.</a:t>
            </a:r>
          </a:p>
          <a:p>
            <a:pPr marL="340360" indent="-171450">
              <a:spcBef>
                <a:spcPts val="0"/>
              </a:spcBef>
              <a:spcAft>
                <a:spcPts val="0"/>
              </a:spcAft>
              <a:tabLst>
                <a:tab pos="914400" algn="l"/>
                <a:tab pos="1311275" algn="l"/>
              </a:tabLst>
            </a:pPr>
            <a:r>
              <a:rPr lang="en-US" sz="1100">
                <a:effectLst/>
                <a:latin typeface="Arial"/>
                <a:ea typeface="Calibri" panose="020F0502020204030204" pitchFamily="34" charset="0"/>
                <a:cs typeface="Arial"/>
              </a:rPr>
              <a:t>On-demand and live PD for AP coordinators </a:t>
            </a:r>
            <a:r>
              <a:rPr lang="en-US" sz="1100" b="1">
                <a:effectLst/>
                <a:latin typeface="Arial"/>
                <a:ea typeface="Calibri" panose="020F0502020204030204" pitchFamily="34" charset="0"/>
                <a:cs typeface="Arial"/>
                <a:hlinkClick r:id="rId8">
                  <a:extLst>
                    <a:ext uri="{A12FA001-AC4F-418D-AE19-62706E023703}">
                      <ahyp:hlinkClr xmlns:ahyp="http://schemas.microsoft.com/office/drawing/2018/hyperlinkcolor" val="tx"/>
                    </a:ext>
                  </a:extLst>
                </a:hlinkClick>
              </a:rPr>
              <a:t>is available here</a:t>
            </a:r>
            <a:r>
              <a:rPr lang="en-US" sz="1100">
                <a:effectLst/>
                <a:latin typeface="Arial"/>
                <a:ea typeface="Calibri" panose="020F0502020204030204" pitchFamily="34" charset="0"/>
                <a:cs typeface="Arial"/>
              </a:rPr>
              <a:t>.</a:t>
            </a:r>
          </a:p>
          <a:p>
            <a:pPr marL="169545" indent="0">
              <a:spcBef>
                <a:spcPts val="0"/>
              </a:spcBef>
              <a:spcAft>
                <a:spcPts val="0"/>
              </a:spcAft>
              <a:buNone/>
              <a:tabLst>
                <a:tab pos="339725" algn="l"/>
              </a:tabLst>
            </a:pPr>
            <a:endParaRPr lang="en-US" sz="1100" b="1">
              <a:ea typeface="Calibri" panose="020F0502020204030204" pitchFamily="34" charset="0"/>
            </a:endParaRPr>
          </a:p>
          <a:p>
            <a:pPr marL="0" marR="0" indent="0">
              <a:spcBef>
                <a:spcPts val="0"/>
              </a:spcBef>
              <a:spcAft>
                <a:spcPts val="0"/>
              </a:spcAft>
              <a:buNone/>
            </a:pPr>
            <a:r>
              <a:rPr lang="en-US" sz="1100" b="1">
                <a:effectLst/>
                <a:latin typeface="Arial"/>
                <a:ea typeface="Calibri" panose="020F0502020204030204" pitchFamily="34" charset="0"/>
                <a:cs typeface="Arial"/>
              </a:rPr>
              <a:t>For Administrators:</a:t>
            </a:r>
            <a:endParaRPr lang="en-US" sz="1100">
              <a:effectLst/>
              <a:latin typeface="Arial"/>
              <a:ea typeface="Calibri" panose="020F0502020204030204" pitchFamily="34" charset="0"/>
              <a:cs typeface="Arial"/>
            </a:endParaRPr>
          </a:p>
          <a:p>
            <a:pPr marL="339725" indent="-191770">
              <a:spcBef>
                <a:spcPts val="0"/>
              </a:spcBef>
              <a:spcAft>
                <a:spcPts val="0"/>
              </a:spcAft>
              <a:tabLst>
                <a:tab pos="457200" algn="l"/>
              </a:tabLst>
            </a:pPr>
            <a:r>
              <a:rPr lang="en-US" sz="1100" b="1">
                <a:effectLst/>
                <a:latin typeface="Arial"/>
                <a:ea typeface="Calibri" panose="020F0502020204030204" pitchFamily="34" charset="0"/>
                <a:cs typeface="Arial"/>
              </a:rPr>
              <a:t>Ready-made communications:</a:t>
            </a:r>
            <a:r>
              <a:rPr lang="en-US" sz="1100">
                <a:effectLst/>
                <a:latin typeface="Arial"/>
                <a:ea typeface="Calibri" panose="020F0502020204030204" pitchFamily="34" charset="0"/>
                <a:cs typeface="Arial"/>
              </a:rPr>
              <a:t> Use the attached </a:t>
            </a:r>
            <a:r>
              <a:rPr lang="en-US" sz="1100">
                <a:latin typeface="Arial"/>
                <a:ea typeface="Calibri" panose="020F0502020204030204" pitchFamily="34" charset="0"/>
                <a:cs typeface="Arial"/>
              </a:rPr>
              <a:t>kit created by</a:t>
            </a:r>
            <a:r>
              <a:rPr lang="en-US" sz="1100">
                <a:effectLst/>
                <a:latin typeface="Arial"/>
                <a:ea typeface="Calibri" panose="020F0502020204030204" pitchFamily="34" charset="0"/>
                <a:cs typeface="Arial"/>
              </a:rPr>
              <a:t> AP to help you communicate with your staff and families. [</a:t>
            </a:r>
            <a:r>
              <a:rPr lang="en-US" sz="1100">
                <a:solidFill>
                  <a:srgbClr val="FF0000"/>
                </a:solidFill>
                <a:effectLst/>
                <a:latin typeface="Arial"/>
                <a:ea typeface="Calibri" panose="020F0502020204030204" pitchFamily="34" charset="0"/>
                <a:cs typeface="Arial"/>
              </a:rPr>
              <a:t>attach/share portions of this kit with principals</a:t>
            </a:r>
            <a:r>
              <a:rPr lang="en-US" sz="1100">
                <a:effectLst/>
                <a:latin typeface="Arial"/>
                <a:ea typeface="Calibri" panose="020F0502020204030204" pitchFamily="34" charset="0"/>
                <a:cs typeface="Arial"/>
              </a:rPr>
              <a:t>]</a:t>
            </a:r>
          </a:p>
          <a:p>
            <a:pPr marL="339725" indent="-191770">
              <a:spcBef>
                <a:spcPts val="0"/>
              </a:spcBef>
              <a:spcAft>
                <a:spcPts val="0"/>
              </a:spcAft>
              <a:tabLst>
                <a:tab pos="457200" algn="l"/>
              </a:tabLst>
            </a:pPr>
            <a:r>
              <a:rPr lang="en-US" sz="1100" b="1">
                <a:effectLst/>
                <a:latin typeface="Arial"/>
                <a:ea typeface="Calibri" panose="020F0502020204030204" pitchFamily="34" charset="0"/>
                <a:cs typeface="Arial"/>
              </a:rPr>
              <a:t>Principal webinar:</a:t>
            </a:r>
            <a:r>
              <a:rPr lang="en-US" sz="1100">
                <a:effectLst/>
                <a:latin typeface="Arial"/>
                <a:ea typeface="Calibri" panose="020F0502020204030204" pitchFamily="34" charset="0"/>
                <a:cs typeface="Arial"/>
              </a:rPr>
              <a:t> View </a:t>
            </a:r>
            <a:r>
              <a:rPr lang="en-US" sz="1100" b="1" u="sng">
                <a:effectLst/>
                <a:latin typeface="Arial"/>
                <a:ea typeface="Calibri" panose="020F0502020204030204" pitchFamily="34" charset="0"/>
                <a:cs typeface="Arial"/>
                <a:hlinkClick r:id="rId9">
                  <a:extLst>
                    <a:ext uri="{A12FA001-AC4F-418D-AE19-62706E023703}">
                      <ahyp:hlinkClr xmlns:ahyp="http://schemas.microsoft.com/office/drawing/2018/hyperlinkcolor" val="tx"/>
                    </a:ext>
                  </a:extLst>
                </a:hlinkClick>
              </a:rPr>
              <a:t>this 1-hour on-demand webinar</a:t>
            </a:r>
            <a:r>
              <a:rPr lang="en-US" sz="1100" b="1">
                <a:effectLst/>
                <a:latin typeface="Arial"/>
                <a:ea typeface="Calibri" panose="020F0502020204030204" pitchFamily="34" charset="0"/>
                <a:cs typeface="Arial"/>
                <a:hlinkClick r:id="rId9">
                  <a:extLst>
                    <a:ext uri="{A12FA001-AC4F-418D-AE19-62706E023703}">
                      <ahyp:hlinkClr xmlns:ahyp="http://schemas.microsoft.com/office/drawing/2018/hyperlinkcolor" val="tx"/>
                    </a:ext>
                  </a:extLst>
                </a:hlinkClick>
              </a:rPr>
              <a:t> </a:t>
            </a:r>
            <a:r>
              <a:rPr lang="en-US" sz="1100">
                <a:effectLst/>
                <a:latin typeface="Arial"/>
                <a:ea typeface="Calibri" panose="020F0502020204030204" pitchFamily="34" charset="0"/>
                <a:cs typeface="Arial"/>
              </a:rPr>
              <a:t>for an overview of AP in 2020-21.</a:t>
            </a:r>
          </a:p>
          <a:p>
            <a:pPr marL="339725" indent="-191770">
              <a:spcBef>
                <a:spcPts val="0"/>
              </a:spcBef>
              <a:spcAft>
                <a:spcPts val="0"/>
              </a:spcAft>
              <a:tabLst>
                <a:tab pos="457200" algn="l"/>
              </a:tabLst>
            </a:pPr>
            <a:r>
              <a:rPr lang="en-US" sz="1100" b="1">
                <a:latin typeface="Arial"/>
                <a:ea typeface="Calibri" panose="020F0502020204030204" pitchFamily="34" charset="0"/>
                <a:cs typeface="Arial"/>
              </a:rPr>
              <a:t>Principal newsletter:</a:t>
            </a:r>
            <a:r>
              <a:rPr lang="en-US" sz="1100">
                <a:latin typeface="Arial"/>
                <a:ea typeface="Calibri" panose="020F0502020204030204" pitchFamily="34" charset="0"/>
                <a:cs typeface="Arial"/>
              </a:rPr>
              <a:t> Check out the “Principal Monthly” newsletter email AP sends directly to principals.</a:t>
            </a:r>
            <a:endParaRPr lang="en-US" sz="1100">
              <a:effectLst/>
              <a:latin typeface="Arial"/>
              <a:ea typeface="Calibri" panose="020F0502020204030204" pitchFamily="34" charset="0"/>
              <a:cs typeface="Arial"/>
            </a:endParaRPr>
          </a:p>
          <a:p>
            <a:pPr marL="199390" marR="0" indent="0">
              <a:spcBef>
                <a:spcPts val="0"/>
              </a:spcBef>
              <a:spcAft>
                <a:spcPts val="0"/>
              </a:spcAft>
              <a:buNone/>
            </a:pPr>
            <a:endParaRPr lang="en-US" sz="1100">
              <a:effectLst/>
              <a:ea typeface="Calibri" panose="020F0502020204030204" pitchFamily="34" charset="0"/>
            </a:endParaRPr>
          </a:p>
          <a:p>
            <a:pPr marL="0" indent="0">
              <a:spcBef>
                <a:spcPts val="0"/>
              </a:spcBef>
              <a:spcAft>
                <a:spcPts val="0"/>
              </a:spcAft>
              <a:buNone/>
            </a:pPr>
            <a:r>
              <a:rPr lang="en-US" sz="1100">
                <a:effectLst/>
                <a:latin typeface="Arial"/>
                <a:ea typeface="Calibri" panose="020F0502020204030204" pitchFamily="34" charset="0"/>
                <a:cs typeface="Arial"/>
              </a:rPr>
              <a:t>As always, thank you for all you do.</a:t>
            </a:r>
            <a:r>
              <a:rPr lang="en-US" sz="1100">
                <a:latin typeface="Arial"/>
                <a:ea typeface="Calibri" panose="020F0502020204030204" pitchFamily="34" charset="0"/>
                <a:cs typeface="Arial"/>
              </a:rPr>
              <a:t> </a:t>
            </a:r>
            <a:endParaRPr lang="en-US" sz="1100">
              <a:effectLst/>
              <a:ea typeface="Calibri" panose="020F0502020204030204" pitchFamily="34" charset="0"/>
            </a:endParaRPr>
          </a:p>
          <a:p>
            <a:pPr marL="0" marR="0" indent="0">
              <a:spcBef>
                <a:spcPts val="0"/>
              </a:spcBef>
              <a:spcAft>
                <a:spcPts val="0"/>
              </a:spcAft>
              <a:buNone/>
            </a:pPr>
            <a:r>
              <a:rPr lang="en-US" sz="1100">
                <a:latin typeface="Arial"/>
                <a:ea typeface="Aktiv Grotesk" panose="020B0504020202020204" pitchFamily="34" charset="0"/>
                <a:cs typeface="Arial"/>
              </a:rPr>
              <a:t>[</a:t>
            </a:r>
            <a:r>
              <a:rPr lang="en-US" sz="1100">
                <a:solidFill>
                  <a:srgbClr val="FF0000"/>
                </a:solidFill>
                <a:latin typeface="Arial"/>
                <a:ea typeface="Aktiv Grotesk" panose="020B0504020202020204" pitchFamily="34" charset="0"/>
                <a:cs typeface="Arial"/>
              </a:rPr>
              <a:t>Signature/District Leader</a:t>
            </a:r>
            <a:r>
              <a:rPr lang="en-US" sz="1100">
                <a:latin typeface="Arial"/>
                <a:ea typeface="Aktiv Grotesk" panose="020B0504020202020204" pitchFamily="34" charset="0"/>
                <a:cs typeface="Arial"/>
              </a:rPr>
              <a:t>]</a:t>
            </a:r>
          </a:p>
          <a:p>
            <a:pPr marL="0" marR="0" indent="0">
              <a:spcBef>
                <a:spcPts val="0"/>
              </a:spcBef>
              <a:spcAft>
                <a:spcPts val="0"/>
              </a:spcAft>
              <a:buNone/>
            </a:pPr>
            <a:endParaRPr lang="en-US" sz="1100">
              <a:effectLst/>
              <a:ea typeface="Calibri" panose="020F0502020204030204" pitchFamily="34" charset="0"/>
            </a:endParaRPr>
          </a:p>
        </p:txBody>
      </p:sp>
      <p:sp>
        <p:nvSpPr>
          <p:cNvPr id="4" name="Rectangle: Rounded Corners 3">
            <a:extLst>
              <a:ext uri="{FF2B5EF4-FFF2-40B4-BE49-F238E27FC236}">
                <a16:creationId xmlns:a16="http://schemas.microsoft.com/office/drawing/2014/main" id="{83E75790-7876-4F59-B38A-90CD502410B9}"/>
              </a:ext>
            </a:extLst>
          </p:cNvPr>
          <p:cNvSpPr/>
          <p:nvPr/>
        </p:nvSpPr>
        <p:spPr>
          <a:xfrm>
            <a:off x="262656" y="5357489"/>
            <a:ext cx="2670048" cy="813806"/>
          </a:xfrm>
          <a:prstGeom prst="roundRect">
            <a:avLst/>
          </a:prstGeom>
          <a:solidFill>
            <a:schemeClr val="accent3"/>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rPr>
              <a:t>Recommended use: </a:t>
            </a:r>
          </a:p>
          <a:p>
            <a:pPr marL="111125" marR="0" lvl="0" indent="-111125"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rPr>
              <a:t>For district </a:t>
            </a:r>
            <a:r>
              <a:rPr lang="en-US" sz="1200">
                <a:solidFill>
                  <a:srgbClr val="FFFFFF"/>
                </a:solidFill>
                <a:latin typeface="Arial" panose="020B0604020202020204" pitchFamily="34" charset="0"/>
                <a:cs typeface="Arial" panose="020B0604020202020204" pitchFamily="34" charset="0"/>
              </a:rPr>
              <a:t>l</a:t>
            </a:r>
            <a:r>
              <a:rPr kumimoji="0" lang="en-US" sz="1200" b="0" i="0" u="none" strike="noStrike" kern="1200" cap="none" spc="0" normalizeH="0" baseline="0" noProof="0" err="1">
                <a:ln>
                  <a:noFill/>
                </a:ln>
                <a:solidFill>
                  <a:srgbClr val="FFFFFF"/>
                </a:solidFill>
                <a:effectLst/>
                <a:uLnTx/>
                <a:uFillTx/>
                <a:latin typeface="Arial" panose="020B0604020202020204" pitchFamily="34" charset="0"/>
                <a:cs typeface="Arial" panose="020B0604020202020204" pitchFamily="34" charset="0"/>
              </a:rPr>
              <a:t>eaders</a:t>
            </a:r>
            <a:r>
              <a:rPr kumimoji="0" lang="en-US" sz="12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rPr>
              <a:t> to send to principals</a:t>
            </a:r>
          </a:p>
          <a:p>
            <a:pPr marL="111125" marR="0" lvl="0" indent="-111125"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rPr>
              <a:t>Copy and paste and personalize to fit your needs</a:t>
            </a:r>
          </a:p>
        </p:txBody>
      </p:sp>
    </p:spTree>
    <p:extLst>
      <p:ext uri="{BB962C8B-B14F-4D97-AF65-F5344CB8AC3E}">
        <p14:creationId xmlns:p14="http://schemas.microsoft.com/office/powerpoint/2010/main" val="8789697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2FF684-C047-4BC5-8430-F960FEC6D7F4}"/>
              </a:ext>
            </a:extLst>
          </p:cNvPr>
          <p:cNvSpPr>
            <a:spLocks noGrp="1"/>
          </p:cNvSpPr>
          <p:nvPr>
            <p:ph type="title"/>
          </p:nvPr>
        </p:nvSpPr>
        <p:spPr>
          <a:xfrm>
            <a:off x="320675" y="577780"/>
            <a:ext cx="2668969" cy="2621195"/>
          </a:xfrm>
        </p:spPr>
        <p:txBody>
          <a:bodyPr/>
          <a:lstStyle/>
          <a:p>
            <a:r>
              <a:rPr lang="en-US" sz="3200">
                <a:solidFill>
                  <a:schemeClr val="tx2"/>
                </a:solidFill>
              </a:rPr>
              <a:t>Email: </a:t>
            </a:r>
            <a:br>
              <a:rPr lang="en-US" sz="3200" b="1">
                <a:solidFill>
                  <a:schemeClr val="tx2"/>
                </a:solidFill>
              </a:rPr>
            </a:br>
            <a:r>
              <a:rPr lang="en-US" sz="3200" b="1">
                <a:solidFill>
                  <a:schemeClr val="tx2"/>
                </a:solidFill>
              </a:rPr>
              <a:t>District Leaders </a:t>
            </a:r>
            <a:r>
              <a:rPr lang="en-US" sz="3200">
                <a:solidFill>
                  <a:schemeClr val="tx2"/>
                </a:solidFill>
              </a:rPr>
              <a:t>to </a:t>
            </a:r>
            <a:r>
              <a:rPr lang="en-US" sz="3200" b="1">
                <a:solidFill>
                  <a:schemeClr val="tx2"/>
                </a:solidFill>
              </a:rPr>
              <a:t>AP Teachers</a:t>
            </a:r>
          </a:p>
        </p:txBody>
      </p:sp>
      <p:sp>
        <p:nvSpPr>
          <p:cNvPr id="3" name="Text Placeholder 2">
            <a:extLst>
              <a:ext uri="{FF2B5EF4-FFF2-40B4-BE49-F238E27FC236}">
                <a16:creationId xmlns:a16="http://schemas.microsoft.com/office/drawing/2014/main" id="{0E097CC1-D719-4A5D-9FAF-C020154551CA}"/>
              </a:ext>
            </a:extLst>
          </p:cNvPr>
          <p:cNvSpPr>
            <a:spLocks noGrp="1"/>
          </p:cNvSpPr>
          <p:nvPr>
            <p:ph type="body" sz="quarter" idx="10"/>
          </p:nvPr>
        </p:nvSpPr>
        <p:spPr>
          <a:xfrm>
            <a:off x="3526437" y="445428"/>
            <a:ext cx="8344888" cy="6340383"/>
          </a:xfrm>
          <a:solidFill>
            <a:schemeClr val="tx2"/>
          </a:solidFill>
        </p:spPr>
        <p:txBody>
          <a:bodyPr>
            <a:noAutofit/>
          </a:bodyPr>
          <a:lstStyle/>
          <a:p>
            <a:pPr marL="0" indent="0">
              <a:spcBef>
                <a:spcPts val="1000"/>
              </a:spcBef>
              <a:buNone/>
              <a:tabLst>
                <a:tab pos="1311275" algn="l"/>
              </a:tabLst>
            </a:pPr>
            <a:r>
              <a:rPr lang="en-US" sz="1100">
                <a:latin typeface="Arial"/>
                <a:cs typeface="Arial"/>
              </a:rPr>
              <a:t>Hi, AP Teachers, </a:t>
            </a:r>
            <a:endParaRPr lang="en-US" sz="1100"/>
          </a:p>
          <a:p>
            <a:pPr marL="0" indent="0">
              <a:spcBef>
                <a:spcPts val="1000"/>
              </a:spcBef>
              <a:buNone/>
              <a:tabLst>
                <a:tab pos="1311275" algn="l"/>
              </a:tabLst>
            </a:pPr>
            <a:r>
              <a:rPr lang="en-US" sz="1100">
                <a:latin typeface="Arial"/>
                <a:cs typeface="Arial"/>
              </a:rPr>
              <a:t>As we move into the school year, we want to share important updates and supports that we hope are helpful for you as you plan, teach and support your students. </a:t>
            </a:r>
            <a:endParaRPr lang="en-US" sz="1100"/>
          </a:p>
          <a:p>
            <a:pPr marL="257175" indent="-257175">
              <a:spcBef>
                <a:spcPts val="1000"/>
              </a:spcBef>
              <a:tabLst>
                <a:tab pos="1311275" algn="l"/>
              </a:tabLst>
            </a:pPr>
            <a:r>
              <a:rPr lang="en-US" sz="1100" b="1">
                <a:latin typeface="Arial"/>
                <a:cs typeface="Arial"/>
              </a:rPr>
              <a:t>Important Action Items</a:t>
            </a:r>
          </a:p>
          <a:p>
            <a:pPr marL="545465" lvl="1" indent="-113030">
              <a:spcBef>
                <a:spcPts val="200"/>
              </a:spcBef>
              <a:tabLst>
                <a:tab pos="1311275" algn="l"/>
              </a:tabLst>
            </a:pPr>
            <a:r>
              <a:rPr lang="en-US" sz="1100" b="1">
                <a:latin typeface="Arial"/>
                <a:cs typeface="Arial"/>
              </a:rPr>
              <a:t>Create your class sections </a:t>
            </a:r>
            <a:r>
              <a:rPr lang="en-US" sz="1100">
                <a:latin typeface="Arial"/>
                <a:cs typeface="Arial"/>
              </a:rPr>
              <a:t>in </a:t>
            </a:r>
            <a:r>
              <a:rPr lang="en-US" sz="1100" b="1">
                <a:latin typeface="Arial"/>
                <a:cs typeface="Arial"/>
                <a:hlinkClick r:id="rId2">
                  <a:extLst>
                    <a:ext uri="{A12FA001-AC4F-418D-AE19-62706E023703}">
                      <ahyp:hlinkClr xmlns:ahyp="http://schemas.microsoft.com/office/drawing/2018/hyperlinkcolor" val="tx"/>
                    </a:ext>
                  </a:extLst>
                </a:hlinkClick>
              </a:rPr>
              <a:t>AP Classroom</a:t>
            </a:r>
            <a:r>
              <a:rPr lang="en-US" sz="1100">
                <a:latin typeface="Arial"/>
                <a:cs typeface="Arial"/>
              </a:rPr>
              <a:t> by working with your school’s AP coordinator.</a:t>
            </a:r>
          </a:p>
          <a:p>
            <a:pPr marL="545465" lvl="1" indent="-113030">
              <a:spcBef>
                <a:spcPts val="200"/>
              </a:spcBef>
              <a:tabLst>
                <a:tab pos="1311275" algn="l"/>
              </a:tabLst>
            </a:pPr>
            <a:r>
              <a:rPr lang="en-US" sz="1100" b="1">
                <a:latin typeface="Arial"/>
                <a:cs typeface="Arial"/>
              </a:rPr>
              <a:t>Share your join codes </a:t>
            </a:r>
            <a:r>
              <a:rPr lang="en-US" sz="1100">
                <a:latin typeface="Arial"/>
                <a:cs typeface="Arial"/>
              </a:rPr>
              <a:t>with your students and help them enroll in your class sections by the 2</a:t>
            </a:r>
            <a:r>
              <a:rPr lang="en-US" sz="1100" baseline="30000">
                <a:latin typeface="Arial"/>
                <a:cs typeface="Arial"/>
              </a:rPr>
              <a:t>nd</a:t>
            </a:r>
            <a:r>
              <a:rPr lang="en-US" sz="1100">
                <a:latin typeface="Arial"/>
                <a:cs typeface="Arial"/>
              </a:rPr>
              <a:t> day of school. </a:t>
            </a:r>
            <a:endParaRPr lang="en-US" sz="1100"/>
          </a:p>
          <a:p>
            <a:pPr marL="545465" lvl="1" indent="-113030">
              <a:spcBef>
                <a:spcPts val="200"/>
              </a:spcBef>
              <a:tabLst>
                <a:tab pos="1311275" algn="l"/>
              </a:tabLst>
            </a:pPr>
            <a:r>
              <a:rPr lang="en-US" sz="1100" b="1">
                <a:latin typeface="Arial"/>
                <a:cs typeface="Arial"/>
              </a:rPr>
              <a:t>Start using AP Classroom </a:t>
            </a:r>
            <a:r>
              <a:rPr lang="en-US" sz="1100">
                <a:latin typeface="Arial"/>
                <a:cs typeface="Arial"/>
              </a:rPr>
              <a:t>resources to create assignments and monitor student progress (see “AP Instructional Resources for Any Learning Environment,” below). </a:t>
            </a:r>
          </a:p>
          <a:p>
            <a:pPr marL="545465" lvl="1" indent="-113030">
              <a:spcBef>
                <a:spcPts val="200"/>
              </a:spcBef>
              <a:tabLst>
                <a:tab pos="1311275" algn="l"/>
              </a:tabLst>
            </a:pPr>
            <a:r>
              <a:rPr lang="en-US" sz="1100" b="1">
                <a:latin typeface="Arial"/>
                <a:cs typeface="Arial"/>
              </a:rPr>
              <a:t>Additional Information: </a:t>
            </a:r>
            <a:r>
              <a:rPr lang="en-US" sz="1100">
                <a:latin typeface="Arial"/>
                <a:cs typeface="Arial"/>
              </a:rPr>
              <a:t>For guidance on how to complete these steps, </a:t>
            </a:r>
            <a:r>
              <a:rPr lang="en-US" sz="1100" b="1">
                <a:latin typeface="Arial"/>
                <a:cs typeface="Arial"/>
                <a:hlinkClick r:id="rId3">
                  <a:extLst>
                    <a:ext uri="{A12FA001-AC4F-418D-AE19-62706E023703}">
                      <ahyp:hlinkClr xmlns:ahyp="http://schemas.microsoft.com/office/drawing/2018/hyperlinkcolor" val="tx"/>
                    </a:ext>
                  </a:extLst>
                </a:hlinkClick>
              </a:rPr>
              <a:t>access these </a:t>
            </a:r>
            <a:r>
              <a:rPr lang="en-US" sz="1100" b="1" u="sng">
                <a:latin typeface="Arial"/>
                <a:cs typeface="Arial"/>
                <a:hlinkClick r:id="rId3">
                  <a:extLst>
                    <a:ext uri="{A12FA001-AC4F-418D-AE19-62706E023703}">
                      <ahyp:hlinkClr xmlns:ahyp="http://schemas.microsoft.com/office/drawing/2018/hyperlinkcolor" val="tx"/>
                    </a:ext>
                  </a:extLst>
                </a:hlinkClick>
              </a:rPr>
              <a:t>step-by-step instructions</a:t>
            </a:r>
            <a:r>
              <a:rPr lang="en-US" sz="1100" b="1" u="sng">
                <a:latin typeface="Arial"/>
                <a:cs typeface="Arial"/>
              </a:rPr>
              <a:t>.</a:t>
            </a:r>
          </a:p>
          <a:p>
            <a:pPr marL="545465" lvl="1" indent="-113030">
              <a:spcBef>
                <a:spcPts val="200"/>
              </a:spcBef>
              <a:tabLst>
                <a:tab pos="1311275" algn="l"/>
              </a:tabLst>
            </a:pPr>
            <a:r>
              <a:rPr lang="en-US" sz="1100">
                <a:latin typeface="Arial"/>
                <a:cs typeface="Arial"/>
              </a:rPr>
              <a:t>New AP teachers, be sure </a:t>
            </a:r>
            <a:r>
              <a:rPr lang="en-US" sz="1100" b="1">
                <a:latin typeface="Arial"/>
                <a:cs typeface="Arial"/>
              </a:rPr>
              <a:t>to submit your AP Course Audit form </a:t>
            </a:r>
            <a:r>
              <a:rPr lang="en-US" sz="1100">
                <a:latin typeface="Arial"/>
                <a:cs typeface="Arial"/>
              </a:rPr>
              <a:t>so you can access AP Classroom. View this </a:t>
            </a:r>
            <a:r>
              <a:rPr lang="en-US" sz="1100" b="1" u="sng">
                <a:latin typeface="Arial"/>
                <a:cs typeface="Arial"/>
                <a:hlinkClick r:id="rId4">
                  <a:extLst>
                    <a:ext uri="{A12FA001-AC4F-418D-AE19-62706E023703}">
                      <ahyp:hlinkClr xmlns:ahyp="http://schemas.microsoft.com/office/drawing/2018/hyperlinkcolor" val="tx"/>
                    </a:ext>
                  </a:extLst>
                </a:hlinkClick>
              </a:rPr>
              <a:t>new AP  Teacher Checklist</a:t>
            </a:r>
            <a:r>
              <a:rPr lang="en-US" sz="1100" b="1">
                <a:latin typeface="Arial"/>
                <a:cs typeface="Arial"/>
                <a:hlinkClick r:id="rId4">
                  <a:extLst>
                    <a:ext uri="{A12FA001-AC4F-418D-AE19-62706E023703}">
                      <ahyp:hlinkClr xmlns:ahyp="http://schemas.microsoft.com/office/drawing/2018/hyperlinkcolor" val="tx"/>
                    </a:ext>
                  </a:extLst>
                </a:hlinkClick>
              </a:rPr>
              <a:t> </a:t>
            </a:r>
            <a:r>
              <a:rPr lang="en-US" sz="1100">
                <a:latin typeface="Arial"/>
                <a:cs typeface="Arial"/>
              </a:rPr>
              <a:t>for guidance. </a:t>
            </a:r>
            <a:endParaRPr lang="en-US" sz="1100"/>
          </a:p>
          <a:p>
            <a:pPr marL="257175" indent="-257175">
              <a:spcBef>
                <a:spcPts val="1000"/>
              </a:spcBef>
              <a:tabLst>
                <a:tab pos="1311275" algn="l"/>
              </a:tabLst>
            </a:pPr>
            <a:r>
              <a:rPr lang="en-US" sz="1100" b="1">
                <a:latin typeface="Arial"/>
                <a:cs typeface="Arial"/>
              </a:rPr>
              <a:t>AP Instructional Resources for Any Learning Environment</a:t>
            </a:r>
            <a:endParaRPr lang="en-US" sz="1100" b="1"/>
          </a:p>
          <a:p>
            <a:pPr marL="545465" lvl="1" indent="-113030">
              <a:spcBef>
                <a:spcPts val="200"/>
              </a:spcBef>
              <a:tabLst>
                <a:tab pos="1311275" algn="l"/>
              </a:tabLst>
            </a:pPr>
            <a:r>
              <a:rPr lang="en-US" sz="1100" b="1">
                <a:latin typeface="Arial"/>
                <a:cs typeface="Arial"/>
              </a:rPr>
              <a:t>Course and Exam Descriptions </a:t>
            </a:r>
            <a:r>
              <a:rPr lang="en-US" sz="1100">
                <a:latin typeface="Arial"/>
                <a:cs typeface="Arial"/>
              </a:rPr>
              <a:t>(CEDs) and </a:t>
            </a:r>
            <a:r>
              <a:rPr lang="en-US" sz="1100" b="1">
                <a:latin typeface="Arial"/>
                <a:cs typeface="Arial"/>
              </a:rPr>
              <a:t>Unit Guides</a:t>
            </a:r>
            <a:r>
              <a:rPr lang="en-US" sz="1100">
                <a:latin typeface="Arial"/>
                <a:cs typeface="Arial"/>
              </a:rPr>
              <a:t>: Your CED is the core document for your AP course, with course content and skills requirements and Unit Guides for most courses with pacing and sequencing recommendations. </a:t>
            </a:r>
            <a:endParaRPr lang="en-US" sz="1100"/>
          </a:p>
          <a:p>
            <a:pPr marL="545465" lvl="1" indent="-113030">
              <a:spcBef>
                <a:spcPts val="200"/>
              </a:spcBef>
              <a:tabLst>
                <a:tab pos="1311275" algn="l"/>
              </a:tabLst>
            </a:pPr>
            <a:r>
              <a:rPr lang="en-US" sz="1100" b="1">
                <a:latin typeface="Arial"/>
                <a:cs typeface="Arial"/>
              </a:rPr>
              <a:t>AP Classroom</a:t>
            </a:r>
            <a:r>
              <a:rPr lang="en-US" sz="1100">
                <a:latin typeface="Arial"/>
                <a:cs typeface="Arial"/>
              </a:rPr>
              <a:t>: </a:t>
            </a:r>
            <a:r>
              <a:rPr lang="en-US" sz="1100" b="1">
                <a:latin typeface="Arial"/>
                <a:cs typeface="Arial"/>
                <a:hlinkClick r:id="rId2">
                  <a:extLst>
                    <a:ext uri="{A12FA001-AC4F-418D-AE19-62706E023703}">
                      <ahyp:hlinkClr xmlns:ahyp="http://schemas.microsoft.com/office/drawing/2018/hyperlinkcolor" val="tx"/>
                    </a:ext>
                  </a:extLst>
                </a:hlinkClick>
              </a:rPr>
              <a:t>AP Classroom</a:t>
            </a:r>
            <a:r>
              <a:rPr lang="en-US" sz="1100" b="1">
                <a:latin typeface="Arial"/>
                <a:cs typeface="Arial"/>
              </a:rPr>
              <a:t> </a:t>
            </a:r>
            <a:r>
              <a:rPr lang="en-US" sz="1100">
                <a:latin typeface="Arial"/>
                <a:cs typeface="Arial"/>
              </a:rPr>
              <a:t>is an online platform with free, flexible online resources that can support your instruction everyday. New, short learning videos led by expert AP teachers will be available in AP Classroom starting September 1</a:t>
            </a:r>
            <a:r>
              <a:rPr lang="en-US" sz="1100" baseline="30000">
                <a:latin typeface="Arial"/>
                <a:cs typeface="Arial"/>
              </a:rPr>
              <a:t>st</a:t>
            </a:r>
            <a:r>
              <a:rPr lang="en-US" sz="1100">
                <a:latin typeface="Arial"/>
                <a:cs typeface="Arial"/>
              </a:rPr>
              <a:t>! Called “AP Daily,” these videos are available for you to assign to students and for students to access directly.</a:t>
            </a:r>
          </a:p>
          <a:p>
            <a:pPr marL="545465" lvl="1" indent="-113030">
              <a:tabLst>
                <a:tab pos="1311275" algn="l"/>
              </a:tabLst>
            </a:pPr>
            <a:r>
              <a:rPr lang="en-US" sz="1100" b="1">
                <a:latin typeface="Arial"/>
                <a:cs typeface="Arial"/>
              </a:rPr>
              <a:t>Additional Information</a:t>
            </a:r>
            <a:r>
              <a:rPr lang="en-US" sz="1100">
                <a:latin typeface="Arial"/>
                <a:cs typeface="Arial"/>
              </a:rPr>
              <a:t>: For tips for teaching in any learning environment and guidance with helping students join AP Classroom, </a:t>
            </a:r>
            <a:r>
              <a:rPr lang="en-US" sz="1100" b="1">
                <a:latin typeface="Arial"/>
                <a:cs typeface="Arial"/>
                <a:hlinkClick r:id="rId5">
                  <a:extLst>
                    <a:ext uri="{A12FA001-AC4F-418D-AE19-62706E023703}">
                      <ahyp:hlinkClr xmlns:ahyp="http://schemas.microsoft.com/office/drawing/2018/hyperlinkcolor" val="tx"/>
                    </a:ext>
                  </a:extLst>
                </a:hlinkClick>
              </a:rPr>
              <a:t>download these one-pagers</a:t>
            </a:r>
            <a:r>
              <a:rPr lang="en-US" sz="1100" b="1">
                <a:latin typeface="Arial"/>
                <a:cs typeface="Arial"/>
              </a:rPr>
              <a:t>.</a:t>
            </a:r>
          </a:p>
          <a:p>
            <a:pPr marL="257175" indent="-257175">
              <a:spcBef>
                <a:spcPts val="1000"/>
              </a:spcBef>
              <a:tabLst>
                <a:tab pos="1311275" algn="l"/>
              </a:tabLst>
            </a:pPr>
            <a:r>
              <a:rPr lang="en-US" sz="1100" b="1">
                <a:latin typeface="Arial"/>
                <a:cs typeface="Arial"/>
              </a:rPr>
              <a:t>Ongoing Support / Professional Learning</a:t>
            </a:r>
            <a:endParaRPr lang="en-US" sz="1100" b="1"/>
          </a:p>
          <a:p>
            <a:pPr marL="545465" lvl="1" indent="-113030">
              <a:spcBef>
                <a:spcPts val="200"/>
              </a:spcBef>
              <a:tabLst>
                <a:tab pos="1311275" algn="l"/>
              </a:tabLst>
            </a:pPr>
            <a:r>
              <a:rPr lang="en-US" sz="1100">
                <a:latin typeface="Arial"/>
                <a:cs typeface="Arial"/>
              </a:rPr>
              <a:t>Supports and PD for AP teachers are online and more flexible than ever:</a:t>
            </a:r>
          </a:p>
          <a:p>
            <a:pPr marL="914400" lvl="2" indent="-187325">
              <a:spcBef>
                <a:spcPts val="200"/>
              </a:spcBef>
              <a:buFont typeface="Wingdings" panose="05000000000000000000" pitchFamily="2" charset="2"/>
              <a:buChar char="Ø"/>
              <a:tabLst>
                <a:tab pos="1311275" algn="l"/>
              </a:tabLst>
            </a:pPr>
            <a:r>
              <a:rPr lang="en-US" sz="1100" b="1">
                <a:latin typeface="Arial"/>
                <a:cs typeface="Arial"/>
              </a:rPr>
              <a:t>Webinars: </a:t>
            </a:r>
            <a:r>
              <a:rPr lang="en-US" sz="1100">
                <a:latin typeface="Arial"/>
                <a:cs typeface="Arial"/>
              </a:rPr>
              <a:t>Free on-demand and live webinars for new and experienced AP teachers</a:t>
            </a:r>
          </a:p>
          <a:p>
            <a:pPr marL="914400" lvl="2" indent="-187325">
              <a:spcBef>
                <a:spcPts val="200"/>
              </a:spcBef>
              <a:buFont typeface="Wingdings" panose="05000000000000000000" pitchFamily="2" charset="2"/>
              <a:buChar char="Ø"/>
              <a:tabLst>
                <a:tab pos="1311275" algn="l"/>
              </a:tabLst>
            </a:pPr>
            <a:r>
              <a:rPr lang="en-US" sz="1100" b="1">
                <a:latin typeface="Arial"/>
                <a:cs typeface="Arial"/>
              </a:rPr>
              <a:t>AP Classroom Quick Start Videos: </a:t>
            </a:r>
            <a:r>
              <a:rPr lang="en-US" sz="1100">
                <a:latin typeface="Arial"/>
                <a:cs typeface="Arial"/>
              </a:rPr>
              <a:t>Quick “how to” tutorials available in AP Classroom</a:t>
            </a:r>
          </a:p>
          <a:p>
            <a:pPr marL="914400" lvl="2" indent="-187325">
              <a:spcBef>
                <a:spcPts val="200"/>
              </a:spcBef>
              <a:buFont typeface="Wingdings" panose="05000000000000000000" pitchFamily="2" charset="2"/>
              <a:buChar char="Ø"/>
              <a:tabLst>
                <a:tab pos="1311275" algn="l"/>
              </a:tabLst>
            </a:pPr>
            <a:r>
              <a:rPr lang="en-US" sz="1100" b="1">
                <a:latin typeface="Arial"/>
                <a:cs typeface="Arial"/>
              </a:rPr>
              <a:t>AP Teacher Week 2020: </a:t>
            </a:r>
            <a:r>
              <a:rPr lang="en-US" sz="1100">
                <a:latin typeface="Arial"/>
                <a:cs typeface="Arial"/>
              </a:rPr>
              <a:t>YouTube videos, providing discipline-specific insights and best practices for AP Classroom </a:t>
            </a:r>
          </a:p>
          <a:p>
            <a:pPr marL="914400" lvl="2" indent="-187325">
              <a:spcBef>
                <a:spcPts val="200"/>
              </a:spcBef>
              <a:buFont typeface="Wingdings" panose="05000000000000000000" pitchFamily="2" charset="2"/>
              <a:buChar char="Ø"/>
              <a:tabLst>
                <a:tab pos="1311275" algn="l"/>
              </a:tabLst>
            </a:pPr>
            <a:r>
              <a:rPr lang="en-US" sz="1100" b="1">
                <a:latin typeface="Arial"/>
                <a:cs typeface="Arial"/>
              </a:rPr>
              <a:t>Course-specific AP workshops:  </a:t>
            </a:r>
            <a:r>
              <a:rPr lang="en-US" sz="1100">
                <a:latin typeface="Arial"/>
                <a:cs typeface="Arial"/>
              </a:rPr>
              <a:t>Intensive, course-specific professional learning (Earn CEUs!)</a:t>
            </a:r>
          </a:p>
          <a:p>
            <a:pPr marL="914400" lvl="2" indent="-187325">
              <a:spcBef>
                <a:spcPts val="200"/>
              </a:spcBef>
              <a:buFont typeface="Wingdings" panose="05000000000000000000" pitchFamily="2" charset="2"/>
              <a:buChar char="Ø"/>
              <a:tabLst>
                <a:tab pos="1311275" algn="l"/>
              </a:tabLst>
            </a:pPr>
            <a:r>
              <a:rPr lang="en-US" sz="1100" b="1">
                <a:latin typeface="Arial"/>
                <a:cs typeface="Arial"/>
              </a:rPr>
              <a:t>The AP Teacher Community: </a:t>
            </a:r>
            <a:r>
              <a:rPr lang="en-US" sz="1100">
                <a:latin typeface="Arial"/>
                <a:cs typeface="Arial"/>
              </a:rPr>
              <a:t>Online community and network of AP teachers for your course</a:t>
            </a:r>
          </a:p>
          <a:p>
            <a:pPr marL="545465" lvl="1" indent="-113030">
              <a:spcBef>
                <a:spcPts val="200"/>
              </a:spcBef>
              <a:tabLst>
                <a:tab pos="1311275" algn="l"/>
              </a:tabLst>
            </a:pPr>
            <a:r>
              <a:rPr lang="en-US" sz="1100">
                <a:latin typeface="Arial"/>
                <a:cs typeface="Arial"/>
              </a:rPr>
              <a:t>Visit </a:t>
            </a:r>
            <a:r>
              <a:rPr lang="en-US" sz="1100" b="1">
                <a:latin typeface="Arial"/>
                <a:ea typeface="Calibri" panose="020F0502020204030204" pitchFamily="34" charset="0"/>
                <a:cs typeface="Arial"/>
                <a:hlinkClick r:id="rId6">
                  <a:extLst>
                    <a:ext uri="{A12FA001-AC4F-418D-AE19-62706E023703}">
                      <ahyp:hlinkClr xmlns:ahyp="http://schemas.microsoft.com/office/drawing/2018/hyperlinkcolor" val="tx"/>
                    </a:ext>
                  </a:extLst>
                </a:hlinkClick>
              </a:rPr>
              <a:t>AP Learning and Development page</a:t>
            </a:r>
            <a:r>
              <a:rPr lang="en-US" sz="1100">
                <a:latin typeface="Arial"/>
                <a:ea typeface="Calibri" panose="020F0502020204030204" pitchFamily="34" charset="0"/>
                <a:cs typeface="Arial"/>
              </a:rPr>
              <a:t> to find out more and access these supports</a:t>
            </a:r>
          </a:p>
          <a:p>
            <a:pPr marL="432435" lvl="1" indent="0">
              <a:spcBef>
                <a:spcPts val="200"/>
              </a:spcBef>
              <a:buNone/>
              <a:tabLst>
                <a:tab pos="1311275" algn="l"/>
              </a:tabLst>
            </a:pPr>
            <a:endParaRPr lang="en-US" sz="1100">
              <a:latin typeface="Arial"/>
              <a:cs typeface="Arial"/>
            </a:endParaRPr>
          </a:p>
          <a:p>
            <a:pPr marL="0" indent="0">
              <a:spcBef>
                <a:spcPts val="0"/>
              </a:spcBef>
              <a:buNone/>
              <a:tabLst>
                <a:tab pos="1311275" algn="l"/>
              </a:tabLst>
            </a:pPr>
            <a:r>
              <a:rPr lang="en-US" sz="1100">
                <a:latin typeface="Arial"/>
                <a:cs typeface="Arial"/>
              </a:rPr>
              <a:t>Please, let us know what questions you may have. Thank you for your ongoing flexibility and commitment to student learning. </a:t>
            </a:r>
            <a:endParaRPr lang="en-US" sz="1100"/>
          </a:p>
          <a:p>
            <a:pPr marL="0" indent="0">
              <a:buNone/>
              <a:tabLst>
                <a:tab pos="1311275" algn="l"/>
              </a:tabLst>
            </a:pPr>
            <a:r>
              <a:rPr lang="en-US" sz="1100">
                <a:latin typeface="Arial"/>
                <a:cs typeface="Arial"/>
              </a:rPr>
              <a:t>[</a:t>
            </a:r>
            <a:r>
              <a:rPr lang="en-US" sz="1100">
                <a:solidFill>
                  <a:srgbClr val="FF0000"/>
                </a:solidFill>
                <a:latin typeface="Arial"/>
                <a:cs typeface="Arial"/>
              </a:rPr>
              <a:t>Signature/District Leader</a:t>
            </a:r>
            <a:r>
              <a:rPr lang="en-US" sz="1100">
                <a:latin typeface="Arial"/>
                <a:cs typeface="Arial"/>
              </a:rPr>
              <a:t>]</a:t>
            </a:r>
          </a:p>
          <a:p>
            <a:pPr marL="0" indent="0">
              <a:buNone/>
              <a:tabLst>
                <a:tab pos="1311275" algn="l"/>
              </a:tabLst>
            </a:pPr>
            <a:endParaRPr lang="en-US" sz="1100"/>
          </a:p>
          <a:p>
            <a:pPr marL="0" indent="0">
              <a:buNone/>
              <a:tabLst>
                <a:tab pos="1311275" algn="l"/>
              </a:tabLst>
            </a:pPr>
            <a:endParaRPr lang="en-US" sz="1100"/>
          </a:p>
          <a:p>
            <a:pPr marL="0" indent="0">
              <a:buNone/>
              <a:tabLst>
                <a:tab pos="1311275" algn="l"/>
              </a:tabLst>
            </a:pPr>
            <a:endParaRPr lang="en-US" sz="1100"/>
          </a:p>
          <a:p>
            <a:pPr marL="0" indent="0">
              <a:buNone/>
              <a:tabLst>
                <a:tab pos="1311275" algn="l"/>
              </a:tabLst>
            </a:pPr>
            <a:endParaRPr lang="en-US" sz="1100"/>
          </a:p>
          <a:p>
            <a:pPr marL="0" indent="0">
              <a:buNone/>
              <a:tabLst>
                <a:tab pos="1311275" algn="l"/>
              </a:tabLst>
            </a:pPr>
            <a:endParaRPr lang="en-US" sz="1100"/>
          </a:p>
          <a:p>
            <a:pPr marL="0" indent="0">
              <a:buNone/>
              <a:tabLst>
                <a:tab pos="1311275" algn="l"/>
              </a:tabLst>
            </a:pPr>
            <a:endParaRPr lang="en-US" sz="1100"/>
          </a:p>
          <a:p>
            <a:pPr marL="0" indent="0">
              <a:buNone/>
              <a:tabLst>
                <a:tab pos="1311275" algn="l"/>
              </a:tabLst>
            </a:pPr>
            <a:endParaRPr lang="en-US" sz="1100"/>
          </a:p>
          <a:p>
            <a:pPr marL="0" indent="0">
              <a:buNone/>
              <a:tabLst>
                <a:tab pos="1311275" algn="l"/>
              </a:tabLst>
            </a:pPr>
            <a:endParaRPr lang="en-US" sz="1100"/>
          </a:p>
          <a:p>
            <a:pPr marL="0" indent="0">
              <a:buNone/>
              <a:tabLst>
                <a:tab pos="1311275" algn="l"/>
              </a:tabLst>
            </a:pPr>
            <a:endParaRPr lang="en-US" sz="1200"/>
          </a:p>
        </p:txBody>
      </p:sp>
      <p:sp>
        <p:nvSpPr>
          <p:cNvPr id="6" name="Rectangle: Rounded Corners 5">
            <a:extLst>
              <a:ext uri="{FF2B5EF4-FFF2-40B4-BE49-F238E27FC236}">
                <a16:creationId xmlns:a16="http://schemas.microsoft.com/office/drawing/2014/main" id="{EEC8DDF4-9927-4CA8-9B0B-20D40D20D1FC}"/>
              </a:ext>
            </a:extLst>
          </p:cNvPr>
          <p:cNvSpPr/>
          <p:nvPr/>
        </p:nvSpPr>
        <p:spPr>
          <a:xfrm>
            <a:off x="236453" y="5324852"/>
            <a:ext cx="2668969" cy="835051"/>
          </a:xfrm>
          <a:prstGeom prst="roundRect">
            <a:avLst/>
          </a:prstGeom>
          <a:solidFill>
            <a:schemeClr val="accent3"/>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Recommended use: </a:t>
            </a:r>
          </a:p>
          <a:p>
            <a:pPr marL="111125" marR="0" lvl="0" indent="-1111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For district leaders to communicate directly with AP teachers or to share with district or school </a:t>
            </a:r>
            <a:r>
              <a:rPr lang="en-US" sz="1200">
                <a:solidFill>
                  <a:srgbClr val="FFFFFF"/>
                </a:solidFill>
                <a:latin typeface="Arial" panose="020B0604020202020204" pitchFamily="34" charset="0"/>
                <a:cs typeface="Arial" panose="020B0604020202020204" pitchFamily="34" charset="0"/>
              </a:rPr>
              <a:t>instructional</a:t>
            </a:r>
            <a:r>
              <a:rPr kumimoji="0" lang="en-US" sz="12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 leads</a:t>
            </a:r>
          </a:p>
          <a:p>
            <a:pPr marL="111125" marR="0" lvl="0" indent="-1111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Copy and paste and personalize to fit your needs</a:t>
            </a:r>
          </a:p>
        </p:txBody>
      </p:sp>
    </p:spTree>
    <p:extLst>
      <p:ext uri="{BB962C8B-B14F-4D97-AF65-F5344CB8AC3E}">
        <p14:creationId xmlns:p14="http://schemas.microsoft.com/office/powerpoint/2010/main" val="3839166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2FF684-C047-4BC5-8430-F960FEC6D7F4}"/>
              </a:ext>
            </a:extLst>
          </p:cNvPr>
          <p:cNvSpPr>
            <a:spLocks noGrp="1"/>
          </p:cNvSpPr>
          <p:nvPr>
            <p:ph type="title"/>
          </p:nvPr>
        </p:nvSpPr>
        <p:spPr>
          <a:xfrm>
            <a:off x="320675" y="577780"/>
            <a:ext cx="2668969" cy="2621195"/>
          </a:xfrm>
        </p:spPr>
        <p:txBody>
          <a:bodyPr/>
          <a:lstStyle/>
          <a:p>
            <a:r>
              <a:rPr lang="en-US" sz="3200">
                <a:solidFill>
                  <a:schemeClr val="tx2"/>
                </a:solidFill>
              </a:rPr>
              <a:t>Email: </a:t>
            </a:r>
            <a:br>
              <a:rPr lang="en-US" sz="3200" b="1">
                <a:solidFill>
                  <a:schemeClr val="tx2"/>
                </a:solidFill>
              </a:rPr>
            </a:br>
            <a:r>
              <a:rPr lang="en-US" sz="3200" b="1">
                <a:solidFill>
                  <a:schemeClr val="tx2"/>
                </a:solidFill>
              </a:rPr>
              <a:t>District Leaders </a:t>
            </a:r>
            <a:r>
              <a:rPr lang="en-US" sz="3200">
                <a:solidFill>
                  <a:schemeClr val="tx2"/>
                </a:solidFill>
              </a:rPr>
              <a:t>to </a:t>
            </a:r>
            <a:r>
              <a:rPr lang="en-US" sz="3200" b="1">
                <a:solidFill>
                  <a:schemeClr val="tx2"/>
                </a:solidFill>
              </a:rPr>
              <a:t>AP Teachers</a:t>
            </a:r>
            <a:br>
              <a:rPr lang="en-US" sz="3200" b="1">
                <a:solidFill>
                  <a:schemeClr val="tx2"/>
                </a:solidFill>
              </a:rPr>
            </a:br>
            <a:br>
              <a:rPr lang="en-US" sz="3200" b="1">
                <a:solidFill>
                  <a:schemeClr val="tx2"/>
                </a:solidFill>
              </a:rPr>
            </a:br>
            <a:r>
              <a:rPr lang="en-US" sz="2000" b="1">
                <a:solidFill>
                  <a:schemeClr val="tx2"/>
                </a:solidFill>
              </a:rPr>
              <a:t>AP Instructional Resources </a:t>
            </a:r>
            <a:br>
              <a:rPr lang="en-US" sz="2000" b="1">
                <a:solidFill>
                  <a:schemeClr val="tx2"/>
                </a:solidFill>
              </a:rPr>
            </a:br>
            <a:r>
              <a:rPr lang="en-US" sz="2000" b="1">
                <a:solidFill>
                  <a:schemeClr val="tx2"/>
                </a:solidFill>
              </a:rPr>
              <a:t>Segment</a:t>
            </a:r>
          </a:p>
        </p:txBody>
      </p:sp>
      <p:sp>
        <p:nvSpPr>
          <p:cNvPr id="3" name="Text Placeholder 2">
            <a:extLst>
              <a:ext uri="{FF2B5EF4-FFF2-40B4-BE49-F238E27FC236}">
                <a16:creationId xmlns:a16="http://schemas.microsoft.com/office/drawing/2014/main" id="{0E097CC1-D719-4A5D-9FAF-C020154551CA}"/>
              </a:ext>
            </a:extLst>
          </p:cNvPr>
          <p:cNvSpPr>
            <a:spLocks noGrp="1"/>
          </p:cNvSpPr>
          <p:nvPr>
            <p:ph type="body" sz="quarter" idx="10"/>
          </p:nvPr>
        </p:nvSpPr>
        <p:spPr>
          <a:xfrm>
            <a:off x="3585411" y="457200"/>
            <a:ext cx="8285914" cy="6283897"/>
          </a:xfrm>
          <a:solidFill>
            <a:schemeClr val="tx2"/>
          </a:solidFill>
        </p:spPr>
        <p:txBody>
          <a:bodyPr>
            <a:noAutofit/>
          </a:bodyPr>
          <a:lstStyle/>
          <a:p>
            <a:pPr marL="0" marR="0" indent="0" fontAlgn="base">
              <a:spcBef>
                <a:spcPts val="530"/>
              </a:spcBef>
              <a:spcAft>
                <a:spcPts val="0"/>
              </a:spcAft>
              <a:buNone/>
            </a:pPr>
            <a:r>
              <a:rPr lang="en-US" sz="1100" dirty="0">
                <a:effectLst/>
                <a:ea typeface="Times New Roman" panose="02020603050405020304" pitchFamily="18" charset="0"/>
              </a:rPr>
              <a:t>Hi, AP Teachers, </a:t>
            </a:r>
          </a:p>
          <a:p>
            <a:pPr marL="0" marR="0" indent="0" fontAlgn="base">
              <a:spcBef>
                <a:spcPts val="530"/>
              </a:spcBef>
              <a:spcAft>
                <a:spcPts val="0"/>
              </a:spcAft>
              <a:buNone/>
            </a:pPr>
            <a:endParaRPr lang="en-US" sz="1100" dirty="0">
              <a:effectLst/>
              <a:ea typeface="Calibri" panose="020F0502020204030204" pitchFamily="34" charset="0"/>
            </a:endParaRPr>
          </a:p>
          <a:p>
            <a:pPr marL="0" marR="0" indent="0" fontAlgn="base">
              <a:spcBef>
                <a:spcPts val="0"/>
              </a:spcBef>
              <a:spcAft>
                <a:spcPts val="0"/>
              </a:spcAft>
              <a:buNone/>
            </a:pPr>
            <a:r>
              <a:rPr lang="en-US" sz="1100" dirty="0">
                <a:effectLst/>
                <a:ea typeface="Times New Roman" panose="02020603050405020304" pitchFamily="18" charset="0"/>
              </a:rPr>
              <a:t>As an AP teacher, you have access to free instructional resources that work in any learning environment, providing you with daily support as you teach your students and help them learn and prepare them for AP Exams.</a:t>
            </a:r>
            <a:endParaRPr lang="en-US" sz="1000" dirty="0">
              <a:effectLst/>
              <a:ea typeface="Calibri" panose="020F0502020204030204" pitchFamily="34" charset="0"/>
            </a:endParaRPr>
          </a:p>
          <a:p>
            <a:pPr marL="0" marR="0" indent="0" fontAlgn="base">
              <a:spcBef>
                <a:spcPts val="1000"/>
              </a:spcBef>
              <a:spcAft>
                <a:spcPts val="0"/>
              </a:spcAft>
              <a:buNone/>
            </a:pPr>
            <a:r>
              <a:rPr lang="en-US" sz="1100" dirty="0">
                <a:effectLst/>
                <a:ea typeface="Times New Roman" panose="02020603050405020304" pitchFamily="18" charset="0"/>
              </a:rPr>
              <a:t>Here’s an overview of the free, instructional resources in </a:t>
            </a:r>
            <a:r>
              <a:rPr lang="en-US" sz="1100" b="1" u="sng" dirty="0">
                <a:effectLst/>
                <a:ea typeface="Times New Roman" panose="02020603050405020304" pitchFamily="18" charset="0"/>
                <a:hlinkClick r:id="rId2"/>
              </a:rPr>
              <a:t>AP Classroom</a:t>
            </a:r>
            <a:r>
              <a:rPr lang="en-US" sz="1100" dirty="0">
                <a:effectLst/>
                <a:ea typeface="Times New Roman" panose="02020603050405020304" pitchFamily="18" charset="0"/>
              </a:rPr>
              <a:t>, an online platform to support teacher instruction and student learning, every day:</a:t>
            </a:r>
          </a:p>
          <a:p>
            <a:pPr marL="339725" indent="-171450">
              <a:spcBef>
                <a:spcPts val="530"/>
              </a:spcBef>
              <a:spcAft>
                <a:spcPts val="0"/>
              </a:spcAft>
              <a:buFont typeface="Arial" panose="020B0604020202020204" pitchFamily="34" charset="0"/>
              <a:buChar char="•"/>
            </a:pPr>
            <a:r>
              <a:rPr lang="en-US" sz="1100" b="1" dirty="0">
                <a:effectLst/>
                <a:ea typeface="Times New Roman" panose="02020603050405020304" pitchFamily="18" charset="0"/>
              </a:rPr>
              <a:t>Unit Guides </a:t>
            </a:r>
            <a:r>
              <a:rPr lang="en-US" sz="1100" dirty="0"/>
              <a:t>help you sequence and pace course content and skills so your students have enough repetition of practice engaging with skills of increasing complexity. </a:t>
            </a:r>
            <a:endParaRPr lang="en-US" sz="1100" b="1" dirty="0">
              <a:effectLst/>
              <a:ea typeface="Times New Roman" panose="02020603050405020304" pitchFamily="18" charset="0"/>
            </a:endParaRPr>
          </a:p>
          <a:p>
            <a:pPr marL="339725" indent="-171450">
              <a:spcBef>
                <a:spcPts val="530"/>
              </a:spcBef>
              <a:spcAft>
                <a:spcPts val="0"/>
              </a:spcAft>
              <a:buFont typeface="Arial" panose="020B0604020202020204" pitchFamily="34" charset="0"/>
              <a:buChar char="•"/>
            </a:pPr>
            <a:r>
              <a:rPr lang="en-US" sz="1100" b="1" dirty="0">
                <a:effectLst/>
                <a:ea typeface="Times New Roman" panose="02020603050405020304" pitchFamily="18" charset="0"/>
              </a:rPr>
              <a:t>AP Daily videos </a:t>
            </a:r>
            <a:r>
              <a:rPr lang="en-US" sz="1100" dirty="0"/>
              <a:t>supplement direct instruction with short, targeted videos that support content and skills development for each topic within a unit. </a:t>
            </a:r>
            <a:endParaRPr lang="en-US" sz="1100" b="1" dirty="0">
              <a:effectLst/>
              <a:ea typeface="Times New Roman" panose="02020603050405020304" pitchFamily="18" charset="0"/>
            </a:endParaRPr>
          </a:p>
          <a:p>
            <a:pPr marL="339725" indent="-171450">
              <a:spcBef>
                <a:spcPts val="530"/>
              </a:spcBef>
              <a:spcAft>
                <a:spcPts val="0"/>
              </a:spcAft>
              <a:buFont typeface="Arial" panose="020B0604020202020204" pitchFamily="34" charset="0"/>
              <a:buChar char="•"/>
            </a:pPr>
            <a:r>
              <a:rPr lang="en-US" sz="1100" b="1" dirty="0">
                <a:effectLst/>
                <a:ea typeface="Times New Roman" panose="02020603050405020304" pitchFamily="18" charset="0"/>
              </a:rPr>
              <a:t>Topic Questions </a:t>
            </a:r>
            <a:r>
              <a:rPr lang="en-US" sz="1100" dirty="0"/>
              <a:t>provide students with practice applying the content and skills for each topic within a unit, enabling you to check for understanding early and often to inform individual and class-level supports.</a:t>
            </a:r>
            <a:endParaRPr lang="en-US" sz="1100" b="1" dirty="0">
              <a:effectLst/>
              <a:ea typeface="Times New Roman" panose="02020603050405020304" pitchFamily="18" charset="0"/>
            </a:endParaRPr>
          </a:p>
          <a:p>
            <a:pPr marL="339725" indent="-171450">
              <a:spcBef>
                <a:spcPts val="530"/>
              </a:spcBef>
              <a:spcAft>
                <a:spcPts val="0"/>
              </a:spcAft>
              <a:buFont typeface="Arial" panose="020B0604020202020204" pitchFamily="34" charset="0"/>
              <a:buChar char="•"/>
            </a:pPr>
            <a:r>
              <a:rPr lang="en-US" sz="1100" b="1" dirty="0">
                <a:effectLst/>
                <a:ea typeface="Times New Roman" panose="02020603050405020304" pitchFamily="18" charset="0"/>
              </a:rPr>
              <a:t>Personal Progress Checks </a:t>
            </a:r>
            <a:r>
              <a:rPr lang="en-US" sz="1100" dirty="0"/>
              <a:t>provide unit-wide formative assessment opportunities with multiple-choice and free-response questions that assess students’ progress of content and skills for each unit.</a:t>
            </a:r>
            <a:endParaRPr lang="en-US" sz="1100" b="1" dirty="0">
              <a:effectLst/>
              <a:ea typeface="Times New Roman" panose="02020603050405020304" pitchFamily="18" charset="0"/>
            </a:endParaRPr>
          </a:p>
          <a:p>
            <a:pPr marL="339725" indent="-171450">
              <a:spcBef>
                <a:spcPts val="530"/>
              </a:spcBef>
              <a:spcAft>
                <a:spcPts val="0"/>
              </a:spcAft>
              <a:buFont typeface="Arial" panose="020B0604020202020204" pitchFamily="34" charset="0"/>
              <a:buChar char="•"/>
            </a:pPr>
            <a:r>
              <a:rPr lang="en-US" sz="1100" b="1" dirty="0">
                <a:effectLst/>
                <a:ea typeface="Times New Roman" panose="02020603050405020304" pitchFamily="18" charset="0"/>
              </a:rPr>
              <a:t>Progress Dashboard </a:t>
            </a:r>
            <a:r>
              <a:rPr lang="en-US" sz="1100" dirty="0"/>
              <a:t>help you track student progress over time to develop targeted supports for students and make adjustments throughout the year as needed. </a:t>
            </a:r>
          </a:p>
          <a:p>
            <a:pPr marL="339725" indent="-171450">
              <a:spcBef>
                <a:spcPts val="530"/>
              </a:spcBef>
              <a:spcAft>
                <a:spcPts val="0"/>
              </a:spcAft>
              <a:buFont typeface="Arial" panose="020B0604020202020204" pitchFamily="34" charset="0"/>
              <a:buChar char="•"/>
            </a:pPr>
            <a:r>
              <a:rPr lang="en-US" sz="1100" b="1" dirty="0">
                <a:effectLst/>
                <a:ea typeface="Times New Roman" panose="02020603050405020304" pitchFamily="18" charset="0"/>
              </a:rPr>
              <a:t>AP Question Bank </a:t>
            </a:r>
            <a:r>
              <a:rPr lang="en-US" sz="1100" b="0" i="0" dirty="0">
                <a:effectLst/>
                <a:latin typeface="Roboto"/>
              </a:rPr>
              <a:t>is a searchable database of real AP questions, indexed by course content and skills, that provide AP teachers with customizable practice and tests that you can assign on paper or online</a:t>
            </a:r>
            <a:endParaRPr lang="en-US" sz="1100" dirty="0">
              <a:solidFill>
                <a:srgbClr val="000000"/>
              </a:solidFill>
              <a:effectLst/>
              <a:ea typeface="Calibri" panose="020F0502020204030204" pitchFamily="34" charset="0"/>
            </a:endParaRPr>
          </a:p>
          <a:p>
            <a:pPr marL="0" indent="0">
              <a:spcBef>
                <a:spcPts val="530"/>
              </a:spcBef>
              <a:spcAft>
                <a:spcPts val="0"/>
              </a:spcAft>
              <a:buNone/>
            </a:pPr>
            <a:r>
              <a:rPr lang="en-US" sz="1100" dirty="0">
                <a:solidFill>
                  <a:srgbClr val="000000"/>
                </a:solidFill>
                <a:effectLst/>
                <a:ea typeface="Calibri" panose="020F0502020204030204" pitchFamily="34" charset="0"/>
              </a:rPr>
              <a:t>You can access AP Classroom now at </a:t>
            </a:r>
            <a:r>
              <a:rPr lang="en-US" sz="1100" b="1" dirty="0">
                <a:effectLst/>
                <a:ea typeface="Calibri" panose="020F0502020204030204" pitchFamily="34" charset="0"/>
                <a:hlinkClick r:id="rId2">
                  <a:extLst>
                    <a:ext uri="{A12FA001-AC4F-418D-AE19-62706E023703}">
                      <ahyp:hlinkClr xmlns:ahyp="http://schemas.microsoft.com/office/drawing/2018/hyperlinkcolor" val="tx"/>
                    </a:ext>
                  </a:extLst>
                </a:hlinkClick>
              </a:rPr>
              <a:t>myap.collegeboard.org</a:t>
            </a:r>
            <a:endParaRPr lang="en-US" sz="1100" b="1" dirty="0">
              <a:ea typeface="Calibri" panose="020F0502020204030204" pitchFamily="34" charset="0"/>
            </a:endParaRPr>
          </a:p>
          <a:p>
            <a:pPr marL="0" indent="0">
              <a:spcBef>
                <a:spcPts val="530"/>
              </a:spcBef>
              <a:spcAft>
                <a:spcPts val="0"/>
              </a:spcAft>
              <a:buNone/>
            </a:pPr>
            <a:endParaRPr lang="en-US" sz="1100" b="1" dirty="0">
              <a:solidFill>
                <a:srgbClr val="000000"/>
              </a:solidFill>
              <a:effectLst/>
              <a:ea typeface="Calibri" panose="020F0502020204030204" pitchFamily="34" charset="0"/>
            </a:endParaRPr>
          </a:p>
          <a:p>
            <a:pPr marL="0" indent="0">
              <a:spcBef>
                <a:spcPts val="530"/>
              </a:spcBef>
              <a:spcAft>
                <a:spcPts val="0"/>
              </a:spcAft>
              <a:buNone/>
            </a:pPr>
            <a:r>
              <a:rPr lang="en-US" sz="1100" b="1" dirty="0">
                <a:solidFill>
                  <a:srgbClr val="000000"/>
                </a:solidFill>
                <a:effectLst/>
                <a:ea typeface="Calibri" panose="020F0502020204030204" pitchFamily="34" charset="0"/>
              </a:rPr>
              <a:t>Need help getting started</a:t>
            </a:r>
            <a:r>
              <a:rPr lang="en-US" sz="1100" b="1" dirty="0">
                <a:effectLst/>
                <a:ea typeface="Calibri" panose="020F0502020204030204" pitchFamily="34" charset="0"/>
              </a:rPr>
              <a:t>?</a:t>
            </a:r>
            <a:r>
              <a:rPr lang="en-US" sz="1100" dirty="0">
                <a:effectLst/>
                <a:ea typeface="Calibri" panose="020F0502020204030204" pitchFamily="34" charset="0"/>
              </a:rPr>
              <a:t> Access </a:t>
            </a:r>
            <a:r>
              <a:rPr lang="en-US" sz="1100" u="sng" strike="noStrike" dirty="0">
                <a:effectLst/>
                <a:ea typeface="Calibri" panose="020F0502020204030204" pitchFamily="34" charset="0"/>
                <a:hlinkClick r:id="rId3">
                  <a:extLst>
                    <a:ext uri="{A12FA001-AC4F-418D-AE19-62706E023703}">
                      <ahyp:hlinkClr xmlns:ahyp="http://schemas.microsoft.com/office/drawing/2018/hyperlinkcolor" val="tx"/>
                    </a:ext>
                  </a:extLst>
                </a:hlinkClick>
              </a:rPr>
              <a:t>step-by-step guidance</a:t>
            </a:r>
            <a:r>
              <a:rPr lang="en-US" sz="1100" dirty="0">
                <a:effectLst/>
                <a:ea typeface="Calibri" panose="020F0502020204030204" pitchFamily="34" charset="0"/>
              </a:rPr>
              <a:t> to set up classes and enroll students or watch Quick Start videos and walk-throughs in </a:t>
            </a:r>
            <a:r>
              <a:rPr lang="en-US" sz="1100" u="sng" strike="noStrike" dirty="0">
                <a:effectLst/>
                <a:ea typeface="Calibri" panose="020F0502020204030204" pitchFamily="34" charset="0"/>
                <a:hlinkClick r:id="rId4">
                  <a:extLst>
                    <a:ext uri="{A12FA001-AC4F-418D-AE19-62706E023703}">
                      <ahyp:hlinkClr xmlns:ahyp="http://schemas.microsoft.com/office/drawing/2018/hyperlinkcolor" val="tx"/>
                    </a:ext>
                  </a:extLst>
                </a:hlinkClick>
              </a:rPr>
              <a:t>AP Classroom’s </a:t>
            </a:r>
            <a:r>
              <a:rPr lang="en-US" sz="1100" u="sng" dirty="0">
                <a:ea typeface="Calibri" panose="020F0502020204030204" pitchFamily="34" charset="0"/>
                <a:hlinkClick r:id="rId4">
                  <a:extLst>
                    <a:ext uri="{A12FA001-AC4F-418D-AE19-62706E023703}">
                      <ahyp:hlinkClr xmlns:ahyp="http://schemas.microsoft.com/office/drawing/2018/hyperlinkcolor" val="tx"/>
                    </a:ext>
                  </a:extLst>
                </a:hlinkClick>
              </a:rPr>
              <a:t>H</a:t>
            </a:r>
            <a:r>
              <a:rPr lang="en-US" sz="1100" u="sng" strike="noStrike" dirty="0">
                <a:effectLst/>
                <a:ea typeface="Calibri" panose="020F0502020204030204" pitchFamily="34" charset="0"/>
                <a:hlinkClick r:id="rId4">
                  <a:extLst>
                    <a:ext uri="{A12FA001-AC4F-418D-AE19-62706E023703}">
                      <ahyp:hlinkClr xmlns:ahyp="http://schemas.microsoft.com/office/drawing/2018/hyperlinkcolor" val="tx"/>
                    </a:ext>
                  </a:extLst>
                </a:hlinkClick>
              </a:rPr>
              <a:t>elp Menu</a:t>
            </a:r>
            <a:r>
              <a:rPr lang="en-US" sz="1100" dirty="0">
                <a:effectLst/>
                <a:ea typeface="Calibri" panose="020F0502020204030204" pitchFamily="34" charset="0"/>
              </a:rPr>
              <a:t>.</a:t>
            </a:r>
          </a:p>
          <a:p>
            <a:pPr marL="0" marR="0" indent="0" fontAlgn="base">
              <a:spcBef>
                <a:spcPts val="530"/>
              </a:spcBef>
              <a:spcAft>
                <a:spcPts val="800"/>
              </a:spcAft>
              <a:buNone/>
            </a:pPr>
            <a:r>
              <a:rPr lang="en-US" sz="1100" b="1" dirty="0">
                <a:effectLst/>
                <a:ea typeface="Calibri" panose="020F0502020204030204" pitchFamily="34" charset="0"/>
              </a:rPr>
              <a:t>Need more info on how to use AP Classroom in a(n) [</a:t>
            </a:r>
            <a:r>
              <a:rPr lang="en-US" sz="1100" b="1" dirty="0">
                <a:solidFill>
                  <a:srgbClr val="FF0000"/>
                </a:solidFill>
                <a:effectLst/>
                <a:ea typeface="Calibri" panose="020F0502020204030204" pitchFamily="34" charset="0"/>
              </a:rPr>
              <a:t>online, in-person, hybrid-blended</a:t>
            </a:r>
            <a:r>
              <a:rPr lang="en-US" sz="1100" b="1" dirty="0">
                <a:effectLst/>
                <a:ea typeface="Calibri" panose="020F0502020204030204" pitchFamily="34" charset="0"/>
              </a:rPr>
              <a:t>] learning environment? </a:t>
            </a:r>
            <a:r>
              <a:rPr lang="en-US" sz="1100" dirty="0">
                <a:effectLst/>
                <a:ea typeface="Calibri" panose="020F0502020204030204" pitchFamily="34" charset="0"/>
              </a:rPr>
              <a:t>Download these one-pagers.</a:t>
            </a:r>
          </a:p>
          <a:p>
            <a:pPr marL="0" marR="0" indent="0" fontAlgn="base">
              <a:spcBef>
                <a:spcPts val="0"/>
              </a:spcBef>
              <a:spcAft>
                <a:spcPts val="800"/>
              </a:spcAft>
              <a:buNone/>
            </a:pPr>
            <a:r>
              <a:rPr lang="en-US" sz="1100" b="1" dirty="0">
                <a:ea typeface="Calibri" panose="020F0502020204030204" pitchFamily="34" charset="0"/>
              </a:rPr>
              <a:t>Need more learning opportunities? </a:t>
            </a:r>
            <a:r>
              <a:rPr lang="en-US" sz="1100" dirty="0">
                <a:ea typeface="Calibri" panose="020F0502020204030204" pitchFamily="34" charset="0"/>
              </a:rPr>
              <a:t>Visit </a:t>
            </a:r>
            <a:r>
              <a:rPr lang="en-US" sz="1100" dirty="0">
                <a:ea typeface="Calibri" panose="020F0502020204030204" pitchFamily="34" charset="0"/>
                <a:hlinkClick r:id="rId5"/>
              </a:rPr>
              <a:t>apcentral.collegeboard.org/learning-development</a:t>
            </a:r>
            <a:endParaRPr lang="en-US" sz="1100" dirty="0">
              <a:effectLst/>
              <a:ea typeface="Calibri" panose="020F0502020204030204" pitchFamily="34" charset="0"/>
            </a:endParaRPr>
          </a:p>
          <a:p>
            <a:pPr marL="0" marR="0" indent="0" fontAlgn="base">
              <a:spcBef>
                <a:spcPts val="530"/>
              </a:spcBef>
              <a:spcAft>
                <a:spcPts val="800"/>
              </a:spcAft>
              <a:buNone/>
            </a:pPr>
            <a:r>
              <a:rPr lang="en-US" sz="1100" dirty="0">
                <a:effectLst/>
                <a:ea typeface="Calibri" panose="020F0502020204030204" pitchFamily="34" charset="0"/>
              </a:rPr>
              <a:t>Thank you for all that you do. </a:t>
            </a:r>
          </a:p>
          <a:p>
            <a:pPr marL="0" marR="0" indent="0" fontAlgn="base">
              <a:spcBef>
                <a:spcPts val="0"/>
              </a:spcBef>
              <a:spcAft>
                <a:spcPts val="800"/>
              </a:spcAft>
              <a:buNone/>
            </a:pPr>
            <a:r>
              <a:rPr lang="en-US" sz="1100" dirty="0">
                <a:ea typeface="Calibri" panose="020F0502020204030204" pitchFamily="34" charset="0"/>
              </a:rPr>
              <a:t>[</a:t>
            </a:r>
            <a:r>
              <a:rPr lang="en-US" sz="1100" dirty="0">
                <a:solidFill>
                  <a:srgbClr val="FF0000"/>
                </a:solidFill>
                <a:ea typeface="Calibri" panose="020F0502020204030204" pitchFamily="34" charset="0"/>
              </a:rPr>
              <a:t>Signature/District Leader</a:t>
            </a:r>
            <a:r>
              <a:rPr lang="en-US" sz="1100" dirty="0">
                <a:ea typeface="Calibri" panose="020F0502020204030204" pitchFamily="34" charset="0"/>
              </a:rPr>
              <a:t>]</a:t>
            </a:r>
            <a:endParaRPr lang="en-US" sz="1100" dirty="0">
              <a:effectLst/>
              <a:ea typeface="Calibri" panose="020F0502020204030204" pitchFamily="34" charset="0"/>
            </a:endParaRPr>
          </a:p>
          <a:p>
            <a:pPr marL="0" marR="0" indent="0" fontAlgn="base">
              <a:spcBef>
                <a:spcPts val="530"/>
              </a:spcBef>
              <a:spcAft>
                <a:spcPts val="800"/>
              </a:spcAft>
              <a:buNone/>
            </a:pPr>
            <a:endParaRPr lang="en-US" sz="1100" dirty="0">
              <a:ea typeface="Calibri" panose="020F0502020204030204" pitchFamily="34" charset="0"/>
            </a:endParaRPr>
          </a:p>
          <a:p>
            <a:pPr marL="0" marR="0" indent="0" fontAlgn="base">
              <a:spcBef>
                <a:spcPts val="530"/>
              </a:spcBef>
              <a:spcAft>
                <a:spcPts val="800"/>
              </a:spcAft>
              <a:buNone/>
            </a:pPr>
            <a:endParaRPr lang="en-US" sz="1100" dirty="0">
              <a:effectLst/>
              <a:ea typeface="Calibri" panose="020F0502020204030204" pitchFamily="34" charset="0"/>
            </a:endParaRPr>
          </a:p>
          <a:p>
            <a:pPr marL="0" marR="0" indent="0" fontAlgn="base">
              <a:spcBef>
                <a:spcPts val="530"/>
              </a:spcBef>
              <a:spcAft>
                <a:spcPts val="800"/>
              </a:spcAft>
              <a:buNone/>
            </a:pPr>
            <a:endParaRPr lang="en-US" sz="1100" dirty="0">
              <a:ea typeface="Calibri" panose="020F0502020204030204" pitchFamily="34" charset="0"/>
            </a:endParaRPr>
          </a:p>
          <a:p>
            <a:pPr marL="0" marR="0" indent="0" fontAlgn="base">
              <a:spcBef>
                <a:spcPts val="530"/>
              </a:spcBef>
              <a:spcAft>
                <a:spcPts val="800"/>
              </a:spcAft>
              <a:buNone/>
            </a:pPr>
            <a:endParaRPr lang="en-US" sz="1100" dirty="0">
              <a:effectLst/>
              <a:ea typeface="Calibri" panose="020F0502020204030204" pitchFamily="34" charset="0"/>
            </a:endParaRPr>
          </a:p>
        </p:txBody>
      </p:sp>
      <p:sp>
        <p:nvSpPr>
          <p:cNvPr id="6" name="Rectangle: Rounded Corners 5">
            <a:extLst>
              <a:ext uri="{FF2B5EF4-FFF2-40B4-BE49-F238E27FC236}">
                <a16:creationId xmlns:a16="http://schemas.microsoft.com/office/drawing/2014/main" id="{EEC8DDF4-9927-4CA8-9B0B-20D40D20D1FC}"/>
              </a:ext>
            </a:extLst>
          </p:cNvPr>
          <p:cNvSpPr/>
          <p:nvPr/>
        </p:nvSpPr>
        <p:spPr>
          <a:xfrm>
            <a:off x="231613" y="5271432"/>
            <a:ext cx="2668969" cy="835051"/>
          </a:xfrm>
          <a:prstGeom prst="roundRect">
            <a:avLst/>
          </a:prstGeom>
          <a:solidFill>
            <a:schemeClr val="accent3"/>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Autofit/>
          </a:bodyPr>
          <a:lstStyle/>
          <a:p>
            <a:pPr marR="0" lvl="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Recommended use: </a:t>
            </a:r>
          </a:p>
          <a:p>
            <a:pPr marL="111125" marR="0" lvl="0" indent="-1111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For district leaders to communicate directly with AP teachers about </a:t>
            </a:r>
            <a:r>
              <a:rPr lang="en-US" sz="1200">
                <a:solidFill>
                  <a:srgbClr val="FFFFFF"/>
                </a:solidFill>
                <a:latin typeface="Arial" panose="020B0604020202020204" pitchFamily="34" charset="0"/>
                <a:cs typeface="Arial" panose="020B0604020202020204" pitchFamily="34" charset="0"/>
              </a:rPr>
              <a:t>AP’s Instructional Resources </a:t>
            </a:r>
            <a:r>
              <a:rPr kumimoji="0" lang="en-US" sz="12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or to share with district or school instructional leads</a:t>
            </a:r>
          </a:p>
          <a:p>
            <a:pPr marL="111125" marR="0" lvl="0" indent="-1111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Copy and paste and personalize to fit your needs</a:t>
            </a:r>
          </a:p>
        </p:txBody>
      </p:sp>
    </p:spTree>
    <p:extLst>
      <p:ext uri="{BB962C8B-B14F-4D97-AF65-F5344CB8AC3E}">
        <p14:creationId xmlns:p14="http://schemas.microsoft.com/office/powerpoint/2010/main" val="37007611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2FF684-C047-4BC5-8430-F960FEC6D7F4}"/>
              </a:ext>
            </a:extLst>
          </p:cNvPr>
          <p:cNvSpPr>
            <a:spLocks noGrp="1"/>
          </p:cNvSpPr>
          <p:nvPr>
            <p:ph type="title"/>
          </p:nvPr>
        </p:nvSpPr>
        <p:spPr>
          <a:xfrm>
            <a:off x="320675" y="577780"/>
            <a:ext cx="2668969" cy="2621195"/>
          </a:xfrm>
        </p:spPr>
        <p:txBody>
          <a:bodyPr/>
          <a:lstStyle/>
          <a:p>
            <a:r>
              <a:rPr lang="en-US" sz="3200">
                <a:solidFill>
                  <a:schemeClr val="tx2"/>
                </a:solidFill>
              </a:rPr>
              <a:t>Email: </a:t>
            </a:r>
            <a:br>
              <a:rPr lang="en-US" sz="3200" b="1">
                <a:solidFill>
                  <a:schemeClr val="tx2"/>
                </a:solidFill>
              </a:rPr>
            </a:br>
            <a:r>
              <a:rPr lang="en-US" sz="3200" b="1">
                <a:solidFill>
                  <a:schemeClr val="tx2"/>
                </a:solidFill>
              </a:rPr>
              <a:t>District Leaders </a:t>
            </a:r>
            <a:r>
              <a:rPr lang="en-US" sz="3200">
                <a:solidFill>
                  <a:schemeClr val="tx2"/>
                </a:solidFill>
              </a:rPr>
              <a:t>to</a:t>
            </a:r>
            <a:r>
              <a:rPr lang="en-US" sz="3200" b="1">
                <a:solidFill>
                  <a:schemeClr val="tx2"/>
                </a:solidFill>
              </a:rPr>
              <a:t> AP Teachers</a:t>
            </a:r>
            <a:br>
              <a:rPr lang="en-US" sz="3200" b="1">
                <a:solidFill>
                  <a:schemeClr val="tx2"/>
                </a:solidFill>
              </a:rPr>
            </a:br>
            <a:br>
              <a:rPr lang="en-US" sz="3200" b="1">
                <a:solidFill>
                  <a:schemeClr val="tx2"/>
                </a:solidFill>
              </a:rPr>
            </a:br>
            <a:r>
              <a:rPr lang="en-US" sz="2000" b="1">
                <a:solidFill>
                  <a:schemeClr val="tx2"/>
                </a:solidFill>
              </a:rPr>
              <a:t>Professional Learning Opportunities    Segment</a:t>
            </a:r>
          </a:p>
        </p:txBody>
      </p:sp>
      <p:sp>
        <p:nvSpPr>
          <p:cNvPr id="3" name="Text Placeholder 2">
            <a:extLst>
              <a:ext uri="{FF2B5EF4-FFF2-40B4-BE49-F238E27FC236}">
                <a16:creationId xmlns:a16="http://schemas.microsoft.com/office/drawing/2014/main" id="{0E097CC1-D719-4A5D-9FAF-C020154551CA}"/>
              </a:ext>
            </a:extLst>
          </p:cNvPr>
          <p:cNvSpPr>
            <a:spLocks noGrp="1"/>
          </p:cNvSpPr>
          <p:nvPr>
            <p:ph type="body" sz="quarter" idx="10"/>
          </p:nvPr>
        </p:nvSpPr>
        <p:spPr>
          <a:xfrm>
            <a:off x="3499276" y="483457"/>
            <a:ext cx="8344888" cy="5719116"/>
          </a:xfrm>
          <a:solidFill>
            <a:schemeClr val="tx2"/>
          </a:solidFill>
        </p:spPr>
        <p:txBody>
          <a:bodyPr>
            <a:noAutofit/>
          </a:bodyPr>
          <a:lstStyle/>
          <a:p>
            <a:pPr marL="0" marR="0" indent="0" fontAlgn="base">
              <a:lnSpc>
                <a:spcPct val="107000"/>
              </a:lnSpc>
              <a:spcBef>
                <a:spcPts val="530"/>
              </a:spcBef>
              <a:spcAft>
                <a:spcPts val="0"/>
              </a:spcAft>
              <a:buNone/>
            </a:pPr>
            <a:r>
              <a:rPr lang="en-US" sz="1200">
                <a:effectLst/>
                <a:latin typeface="Arial"/>
                <a:ea typeface="Times New Roman" panose="02020603050405020304" pitchFamily="18" charset="0"/>
                <a:cs typeface="Arial"/>
              </a:rPr>
              <a:t>Hi, AP Teachers,</a:t>
            </a:r>
            <a:endParaRPr lang="en-US" sz="1200">
              <a:effectLst/>
              <a:latin typeface="Arial"/>
              <a:ea typeface="Calibri" panose="020F0502020204030204" pitchFamily="34" charset="0"/>
              <a:cs typeface="Arial"/>
            </a:endParaRPr>
          </a:p>
          <a:p>
            <a:pPr marL="0" indent="0">
              <a:lnSpc>
                <a:spcPct val="107000"/>
              </a:lnSpc>
              <a:spcBef>
                <a:spcPts val="530"/>
              </a:spcBef>
              <a:spcAft>
                <a:spcPts val="0"/>
              </a:spcAft>
              <a:buNone/>
            </a:pPr>
            <a:r>
              <a:rPr lang="en-US" sz="1200">
                <a:effectLst/>
                <a:latin typeface="Arial"/>
                <a:ea typeface="Times New Roman" panose="02020603050405020304" pitchFamily="18" charset="0"/>
                <a:cs typeface="Arial"/>
              </a:rPr>
              <a:t>The AP Program is offering flexible, online support and professional learning to help you as you teach [</a:t>
            </a:r>
            <a:r>
              <a:rPr lang="en-US" sz="1200">
                <a:solidFill>
                  <a:srgbClr val="FF0000"/>
                </a:solidFill>
                <a:effectLst/>
                <a:latin typeface="Arial"/>
                <a:ea typeface="Times New Roman" panose="02020603050405020304" pitchFamily="18" charset="0"/>
                <a:cs typeface="Arial"/>
              </a:rPr>
              <a:t>online, in-person, hybrid/blended</a:t>
            </a:r>
            <a:r>
              <a:rPr lang="en-US" sz="1200">
                <a:effectLst/>
                <a:latin typeface="Arial"/>
                <a:ea typeface="Times New Roman" panose="02020603050405020304" pitchFamily="18" charset="0"/>
                <a:cs typeface="Arial"/>
              </a:rPr>
              <a:t>].</a:t>
            </a:r>
            <a:r>
              <a:rPr lang="en-US" sz="1200">
                <a:latin typeface="Arial"/>
                <a:ea typeface="Times New Roman" panose="02020603050405020304" pitchFamily="18" charset="0"/>
                <a:cs typeface="Arial"/>
              </a:rPr>
              <a:t> </a:t>
            </a:r>
            <a:endParaRPr lang="en-US" sz="1200">
              <a:effectLst/>
              <a:ea typeface="Calibri" panose="020F0502020204030204" pitchFamily="34" charset="0"/>
            </a:endParaRPr>
          </a:p>
          <a:p>
            <a:pPr marL="0" marR="0" indent="0" fontAlgn="base">
              <a:lnSpc>
                <a:spcPct val="107000"/>
              </a:lnSpc>
              <a:spcBef>
                <a:spcPts val="530"/>
              </a:spcBef>
              <a:spcAft>
                <a:spcPts val="0"/>
              </a:spcAft>
              <a:buNone/>
            </a:pPr>
            <a:endParaRPr lang="en-US" sz="1200">
              <a:effectLst/>
              <a:ea typeface="Calibri" panose="020F0502020204030204" pitchFamily="34" charset="0"/>
            </a:endParaRPr>
          </a:p>
          <a:p>
            <a:pPr marL="0" indent="0">
              <a:lnSpc>
                <a:spcPct val="107000"/>
              </a:lnSpc>
              <a:spcBef>
                <a:spcPts val="530"/>
              </a:spcBef>
              <a:spcAft>
                <a:spcPts val="0"/>
              </a:spcAft>
              <a:buNone/>
            </a:pPr>
            <a:r>
              <a:rPr lang="en-US" sz="1200">
                <a:effectLst/>
                <a:latin typeface="Arial"/>
                <a:ea typeface="Times New Roman" panose="02020603050405020304" pitchFamily="18" charset="0"/>
                <a:cs typeface="Arial"/>
              </a:rPr>
              <a:t>Here are some of the ongoing professional learning opportunities available to you. Access these and more at </a:t>
            </a:r>
            <a:r>
              <a:rPr lang="en-US" sz="1200" b="1">
                <a:effectLst/>
                <a:latin typeface="Arial"/>
                <a:ea typeface="Times New Roman" panose="02020603050405020304" pitchFamily="18" charset="0"/>
                <a:cs typeface="Arial"/>
                <a:hlinkClick r:id="rId2"/>
              </a:rPr>
              <a:t>apcentral.collegeboard.org/learning-development</a:t>
            </a:r>
            <a:r>
              <a:rPr lang="en-US" sz="1200" b="1">
                <a:latin typeface="Arial"/>
                <a:ea typeface="Times New Roman" panose="02020603050405020304" pitchFamily="18" charset="0"/>
                <a:cs typeface="Arial"/>
              </a:rPr>
              <a:t>.</a:t>
            </a:r>
          </a:p>
          <a:p>
            <a:pPr marL="457200" indent="-257175">
              <a:spcBef>
                <a:spcPts val="1000"/>
              </a:spcBef>
            </a:pPr>
            <a:r>
              <a:rPr lang="en-US" sz="1200" b="1">
                <a:latin typeface="Arial"/>
                <a:cs typeface="Arial"/>
              </a:rPr>
              <a:t>Webinars and Online Sessions: </a:t>
            </a:r>
            <a:r>
              <a:rPr lang="en-US" sz="1200">
                <a:latin typeface="Arial"/>
                <a:cs typeface="Arial"/>
              </a:rPr>
              <a:t>Free, live, and on-demand webinars. In addition to others, these include:</a:t>
            </a:r>
          </a:p>
          <a:p>
            <a:pPr marL="685800" lvl="1" indent="-112713">
              <a:spcBef>
                <a:spcPts val="200"/>
              </a:spcBef>
            </a:pPr>
            <a:r>
              <a:rPr lang="en-US" sz="1100">
                <a:effectLst/>
                <a:latin typeface="Arial"/>
                <a:ea typeface="Times New Roman" panose="02020603050405020304" pitchFamily="18" charset="0"/>
                <a:cs typeface="Arial"/>
              </a:rPr>
              <a:t>Getting Started: For </a:t>
            </a:r>
            <a:r>
              <a:rPr lang="en-US" sz="1100">
                <a:latin typeface="Arial"/>
                <a:ea typeface="Times New Roman" panose="02020603050405020304" pitchFamily="18" charset="0"/>
                <a:cs typeface="Arial"/>
              </a:rPr>
              <a:t>Teachers New to AP</a:t>
            </a:r>
          </a:p>
          <a:p>
            <a:pPr marL="685800" lvl="1" indent="-112713">
              <a:spcBef>
                <a:spcPts val="200"/>
              </a:spcBef>
            </a:pPr>
            <a:r>
              <a:rPr lang="en-US" sz="1100">
                <a:effectLst/>
                <a:latin typeface="Arial"/>
                <a:ea typeface="Times New Roman" panose="02020603050405020304" pitchFamily="18" charset="0"/>
                <a:cs typeface="Arial"/>
              </a:rPr>
              <a:t>AP Instructional Resources Overview</a:t>
            </a:r>
            <a:endParaRPr lang="en-US" sz="1100">
              <a:effectLst/>
              <a:ea typeface="Times New Roman" panose="02020603050405020304" pitchFamily="18" charset="0"/>
            </a:endParaRPr>
          </a:p>
          <a:p>
            <a:pPr marL="457200" indent="-257175">
              <a:spcBef>
                <a:spcPts val="1000"/>
              </a:spcBef>
            </a:pPr>
            <a:r>
              <a:rPr lang="en-US" sz="1200" b="1">
                <a:latin typeface="Arial"/>
                <a:cs typeface="Arial"/>
              </a:rPr>
              <a:t>AP Teacher Week 2020: </a:t>
            </a:r>
            <a:r>
              <a:rPr lang="en-US" sz="1200">
                <a:latin typeface="Arial"/>
                <a:cs typeface="Arial"/>
              </a:rPr>
              <a:t>Videos on YouTube providing discipline-specific insights and best practices for using AP Classroom. These include 15-30 minute videos on the following:</a:t>
            </a:r>
          </a:p>
          <a:p>
            <a:pPr marL="685800" lvl="1" indent="-112713">
              <a:spcBef>
                <a:spcPts val="200"/>
              </a:spcBef>
            </a:pPr>
            <a:r>
              <a:rPr lang="en-US" sz="1100">
                <a:effectLst/>
                <a:latin typeface="Arial"/>
                <a:ea typeface="Times New Roman" panose="02020603050405020304" pitchFamily="18" charset="0"/>
                <a:cs typeface="Arial"/>
              </a:rPr>
              <a:t>AP </a:t>
            </a:r>
            <a:r>
              <a:rPr lang="en-US" sz="1100">
                <a:latin typeface="Arial"/>
                <a:cs typeface="Arial"/>
              </a:rPr>
              <a:t>Daily</a:t>
            </a:r>
          </a:p>
          <a:p>
            <a:pPr marL="685800" lvl="1" indent="-112713">
              <a:spcBef>
                <a:spcPts val="200"/>
              </a:spcBef>
            </a:pPr>
            <a:r>
              <a:rPr lang="en-US" sz="1100">
                <a:latin typeface="Arial"/>
                <a:cs typeface="Arial"/>
              </a:rPr>
              <a:t>Topic Questions</a:t>
            </a:r>
          </a:p>
          <a:p>
            <a:pPr marL="685800" lvl="1" indent="-112713">
              <a:spcBef>
                <a:spcPts val="200"/>
              </a:spcBef>
            </a:pPr>
            <a:r>
              <a:rPr lang="en-US" sz="1100">
                <a:latin typeface="Arial"/>
                <a:cs typeface="Arial"/>
              </a:rPr>
              <a:t>Progress Checks and Progress Dashboard</a:t>
            </a:r>
          </a:p>
          <a:p>
            <a:pPr marL="685800" lvl="1" indent="-112713">
              <a:spcBef>
                <a:spcPts val="200"/>
              </a:spcBef>
            </a:pPr>
            <a:r>
              <a:rPr lang="en-US" sz="1100">
                <a:latin typeface="Arial"/>
                <a:cs typeface="Arial"/>
              </a:rPr>
              <a:t>AP Question Bank</a:t>
            </a:r>
          </a:p>
          <a:p>
            <a:pPr marL="457200" indent="-257175">
              <a:spcBef>
                <a:spcPts val="1000"/>
              </a:spcBef>
            </a:pPr>
            <a:r>
              <a:rPr lang="en-US" sz="1200" b="1">
                <a:latin typeface="Arial"/>
                <a:cs typeface="Arial"/>
              </a:rPr>
              <a:t>Course-specific AP workshops: </a:t>
            </a:r>
            <a:r>
              <a:rPr lang="en-US" sz="1200">
                <a:latin typeface="Arial"/>
                <a:cs typeface="Arial"/>
              </a:rPr>
              <a:t>Intensive, course-specific professional learning. These include:</a:t>
            </a:r>
          </a:p>
          <a:p>
            <a:pPr marL="685800" lvl="1" indent="-112713">
              <a:spcBef>
                <a:spcPts val="200"/>
              </a:spcBef>
            </a:pPr>
            <a:r>
              <a:rPr lang="en-US" sz="1100">
                <a:effectLst/>
                <a:latin typeface="Arial"/>
                <a:ea typeface="Times New Roman" panose="02020603050405020304" pitchFamily="18" charset="0"/>
                <a:cs typeface="Arial"/>
              </a:rPr>
              <a:t>AP Summer Institutes</a:t>
            </a:r>
            <a:endParaRPr lang="en-US" sz="1100">
              <a:latin typeface="Arial"/>
              <a:cs typeface="Arial"/>
            </a:endParaRPr>
          </a:p>
          <a:p>
            <a:pPr marL="685800" lvl="1" indent="-112713">
              <a:spcBef>
                <a:spcPts val="200"/>
              </a:spcBef>
            </a:pPr>
            <a:r>
              <a:rPr lang="en-US" sz="1100">
                <a:latin typeface="Arial"/>
                <a:cs typeface="Arial"/>
              </a:rPr>
              <a:t>AP Online One-Day Workshops</a:t>
            </a:r>
          </a:p>
          <a:p>
            <a:pPr marL="457200" indent="-257175">
              <a:spcBef>
                <a:spcPts val="1000"/>
              </a:spcBef>
            </a:pPr>
            <a:r>
              <a:rPr lang="en-US" sz="1200" b="1">
                <a:latin typeface="Arial"/>
                <a:cs typeface="Arial"/>
              </a:rPr>
              <a:t>AP Classroom Quick Start Videos: </a:t>
            </a:r>
            <a:r>
              <a:rPr lang="en-US" sz="1200">
                <a:latin typeface="Arial"/>
                <a:cs typeface="Arial"/>
              </a:rPr>
              <a:t>Quick “how to” tutorials available in AP Classroom</a:t>
            </a:r>
          </a:p>
          <a:p>
            <a:pPr marL="457200" indent="-257175">
              <a:spcBef>
                <a:spcPts val="1000"/>
              </a:spcBef>
            </a:pPr>
            <a:r>
              <a:rPr lang="en-US" sz="1200" b="1">
                <a:latin typeface="Arial"/>
                <a:cs typeface="Arial"/>
              </a:rPr>
              <a:t>The AP Teacher Community: </a:t>
            </a:r>
            <a:r>
              <a:rPr lang="en-US" sz="1200">
                <a:latin typeface="Arial"/>
                <a:cs typeface="Arial"/>
              </a:rPr>
              <a:t>Online community and network of AP teachers for your course where you can ask questions, discuss teaching strategies, and share resources.</a:t>
            </a:r>
          </a:p>
          <a:p>
            <a:pPr marL="0" indent="0">
              <a:spcBef>
                <a:spcPts val="1000"/>
              </a:spcBef>
              <a:buNone/>
            </a:pPr>
            <a:endParaRPr lang="en-US" sz="1200">
              <a:effectLst/>
              <a:ea typeface="Times New Roman" panose="02020603050405020304" pitchFamily="18" charset="0"/>
            </a:endParaRPr>
          </a:p>
          <a:p>
            <a:pPr marL="0" marR="0" indent="0" fontAlgn="base">
              <a:spcBef>
                <a:spcPts val="530"/>
              </a:spcBef>
              <a:spcAft>
                <a:spcPts val="0"/>
              </a:spcAft>
              <a:buNone/>
            </a:pPr>
            <a:r>
              <a:rPr lang="en-US" sz="1200">
                <a:effectLst/>
                <a:latin typeface="Arial"/>
                <a:ea typeface="Times New Roman" panose="02020603050405020304" pitchFamily="18" charset="0"/>
                <a:cs typeface="Arial"/>
              </a:rPr>
              <a:t>Thank you for all that you do.</a:t>
            </a:r>
          </a:p>
          <a:p>
            <a:pPr marL="0" indent="0">
              <a:spcBef>
                <a:spcPts val="530"/>
              </a:spcBef>
              <a:spcAft>
                <a:spcPts val="0"/>
              </a:spcAft>
              <a:buNone/>
            </a:pPr>
            <a:r>
              <a:rPr lang="en-US" sz="1200">
                <a:effectLst/>
                <a:latin typeface="Arial"/>
                <a:ea typeface="Calibri" panose="020F0502020204030204" pitchFamily="34" charset="0"/>
                <a:cs typeface="Arial"/>
              </a:rPr>
              <a:t>[</a:t>
            </a:r>
            <a:r>
              <a:rPr lang="en-US" sz="1200">
                <a:solidFill>
                  <a:srgbClr val="FF0000"/>
                </a:solidFill>
                <a:latin typeface="Arial"/>
                <a:ea typeface="Calibri" panose="020F0502020204030204" pitchFamily="34" charset="0"/>
                <a:cs typeface="Arial"/>
              </a:rPr>
              <a:t>S</a:t>
            </a:r>
            <a:r>
              <a:rPr lang="en-US" sz="1200">
                <a:solidFill>
                  <a:srgbClr val="FF0000"/>
                </a:solidFill>
                <a:effectLst/>
                <a:latin typeface="Arial"/>
                <a:ea typeface="Calibri" panose="020F0502020204030204" pitchFamily="34" charset="0"/>
                <a:cs typeface="Arial"/>
              </a:rPr>
              <a:t>ignature/District Leader</a:t>
            </a:r>
            <a:r>
              <a:rPr lang="en-US" sz="1200">
                <a:effectLst/>
                <a:latin typeface="Arial"/>
                <a:ea typeface="Calibri" panose="020F0502020204030204" pitchFamily="34" charset="0"/>
                <a:cs typeface="Arial"/>
              </a:rPr>
              <a:t>]</a:t>
            </a:r>
          </a:p>
          <a:p>
            <a:pPr marL="0" marR="0" indent="0" fontAlgn="base">
              <a:spcBef>
                <a:spcPts val="530"/>
              </a:spcBef>
              <a:spcAft>
                <a:spcPts val="0"/>
              </a:spcAft>
              <a:buNone/>
            </a:pPr>
            <a:endParaRPr lang="en-US" sz="1200">
              <a:effectLst/>
              <a:ea typeface="Times New Roman" panose="02020603050405020304" pitchFamily="18" charset="0"/>
            </a:endParaRPr>
          </a:p>
        </p:txBody>
      </p:sp>
      <p:sp>
        <p:nvSpPr>
          <p:cNvPr id="6" name="Rectangle: Rounded Corners 5">
            <a:extLst>
              <a:ext uri="{FF2B5EF4-FFF2-40B4-BE49-F238E27FC236}">
                <a16:creationId xmlns:a16="http://schemas.microsoft.com/office/drawing/2014/main" id="{EEC8DDF4-9927-4CA8-9B0B-20D40D20D1FC}"/>
              </a:ext>
            </a:extLst>
          </p:cNvPr>
          <p:cNvSpPr/>
          <p:nvPr/>
        </p:nvSpPr>
        <p:spPr>
          <a:xfrm>
            <a:off x="236452" y="5235175"/>
            <a:ext cx="2668969" cy="835051"/>
          </a:xfrm>
          <a:prstGeom prst="roundRect">
            <a:avLst/>
          </a:prstGeom>
          <a:solidFill>
            <a:schemeClr val="accent3"/>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Recommended use: </a:t>
            </a:r>
          </a:p>
          <a:p>
            <a:pPr marL="111125" marR="0" lvl="0" indent="-1111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For district </a:t>
            </a:r>
            <a:r>
              <a:rPr lang="en-US" sz="1200">
                <a:solidFill>
                  <a:srgbClr val="FFFFFF"/>
                </a:solidFill>
                <a:latin typeface="Arial" panose="020B0604020202020204" pitchFamily="34" charset="0"/>
                <a:cs typeface="Arial" panose="020B0604020202020204" pitchFamily="34" charset="0"/>
              </a:rPr>
              <a:t>l</a:t>
            </a:r>
            <a:r>
              <a:rPr kumimoji="0" lang="en-US" sz="1200" b="0" i="0" u="none" strike="noStrike" kern="1200" cap="none" spc="0" normalizeH="0" baseline="0" noProof="0" err="1">
                <a:ln>
                  <a:noFill/>
                </a:ln>
                <a:solidFill>
                  <a:srgbClr val="FFFFFF"/>
                </a:solidFill>
                <a:effectLst/>
                <a:uLnTx/>
                <a:uFillTx/>
                <a:latin typeface="Arial" panose="020B0604020202020204" pitchFamily="34" charset="0"/>
                <a:ea typeface="+mn-ea"/>
                <a:cs typeface="Arial" panose="020B0604020202020204" pitchFamily="34" charset="0"/>
              </a:rPr>
              <a:t>eaders</a:t>
            </a:r>
            <a:r>
              <a:rPr kumimoji="0" lang="en-US" sz="12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 to communicate directly with AP teachers about professional learning opportunities or to share with district or school instructional leads</a:t>
            </a:r>
          </a:p>
          <a:p>
            <a:pPr marL="111125" marR="0" lvl="0" indent="-1111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Copy and paste and personalize to fit your needs</a:t>
            </a:r>
          </a:p>
        </p:txBody>
      </p:sp>
    </p:spTree>
    <p:extLst>
      <p:ext uri="{BB962C8B-B14F-4D97-AF65-F5344CB8AC3E}">
        <p14:creationId xmlns:p14="http://schemas.microsoft.com/office/powerpoint/2010/main" val="8235180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2FF684-C047-4BC5-8430-F960FEC6D7F4}"/>
              </a:ext>
            </a:extLst>
          </p:cNvPr>
          <p:cNvSpPr>
            <a:spLocks noGrp="1"/>
          </p:cNvSpPr>
          <p:nvPr>
            <p:ph type="title"/>
          </p:nvPr>
        </p:nvSpPr>
        <p:spPr>
          <a:xfrm>
            <a:off x="320675" y="577780"/>
            <a:ext cx="2668969" cy="2621195"/>
          </a:xfrm>
        </p:spPr>
        <p:txBody>
          <a:bodyPr/>
          <a:lstStyle/>
          <a:p>
            <a:r>
              <a:rPr lang="en-US" sz="3200">
                <a:solidFill>
                  <a:schemeClr val="tx2"/>
                </a:solidFill>
              </a:rPr>
              <a:t>Email: </a:t>
            </a:r>
            <a:br>
              <a:rPr lang="en-US" sz="3200" b="1">
                <a:solidFill>
                  <a:schemeClr val="tx2"/>
                </a:solidFill>
              </a:rPr>
            </a:br>
            <a:r>
              <a:rPr lang="en-US" sz="3200" b="1">
                <a:solidFill>
                  <a:schemeClr val="tx2"/>
                </a:solidFill>
              </a:rPr>
              <a:t>District Leaders </a:t>
            </a:r>
            <a:r>
              <a:rPr lang="en-US" sz="3200">
                <a:solidFill>
                  <a:schemeClr val="tx2"/>
                </a:solidFill>
              </a:rPr>
              <a:t>to</a:t>
            </a:r>
            <a:r>
              <a:rPr lang="en-US" sz="3200" b="1">
                <a:solidFill>
                  <a:schemeClr val="tx2"/>
                </a:solidFill>
              </a:rPr>
              <a:t> AP Teachers</a:t>
            </a:r>
            <a:br>
              <a:rPr lang="en-US" sz="3200" b="1">
                <a:solidFill>
                  <a:schemeClr val="tx2"/>
                </a:solidFill>
              </a:rPr>
            </a:br>
            <a:br>
              <a:rPr lang="en-US" sz="3200" b="1">
                <a:solidFill>
                  <a:schemeClr val="tx2"/>
                </a:solidFill>
              </a:rPr>
            </a:br>
            <a:r>
              <a:rPr lang="en-US" sz="2000" b="1">
                <a:solidFill>
                  <a:schemeClr val="tx2"/>
                </a:solidFill>
              </a:rPr>
              <a:t>New AP Teachers Segment</a:t>
            </a:r>
          </a:p>
        </p:txBody>
      </p:sp>
      <p:sp>
        <p:nvSpPr>
          <p:cNvPr id="3" name="Text Placeholder 2">
            <a:extLst>
              <a:ext uri="{FF2B5EF4-FFF2-40B4-BE49-F238E27FC236}">
                <a16:creationId xmlns:a16="http://schemas.microsoft.com/office/drawing/2014/main" id="{0E097CC1-D719-4A5D-9FAF-C020154551CA}"/>
              </a:ext>
            </a:extLst>
          </p:cNvPr>
          <p:cNvSpPr>
            <a:spLocks noGrp="1"/>
          </p:cNvSpPr>
          <p:nvPr>
            <p:ph type="body" sz="quarter" idx="10"/>
          </p:nvPr>
        </p:nvSpPr>
        <p:spPr>
          <a:xfrm>
            <a:off x="3499276" y="483457"/>
            <a:ext cx="8344888" cy="5648195"/>
          </a:xfrm>
          <a:solidFill>
            <a:schemeClr val="tx2"/>
          </a:solidFill>
        </p:spPr>
        <p:txBody>
          <a:bodyPr>
            <a:noAutofit/>
          </a:bodyPr>
          <a:lstStyle/>
          <a:p>
            <a:pPr marL="0" marR="0" indent="0" fontAlgn="base">
              <a:lnSpc>
                <a:spcPct val="107000"/>
              </a:lnSpc>
              <a:spcBef>
                <a:spcPts val="530"/>
              </a:spcBef>
              <a:spcAft>
                <a:spcPts val="0"/>
              </a:spcAft>
              <a:buNone/>
            </a:pPr>
            <a:r>
              <a:rPr lang="en-US" sz="1400" dirty="0">
                <a:effectLst/>
                <a:ea typeface="Times New Roman" panose="02020603050405020304" pitchFamily="18" charset="0"/>
              </a:rPr>
              <a:t>Hi, New AP Teacher, </a:t>
            </a:r>
            <a:endParaRPr lang="en-US" sz="1400" dirty="0">
              <a:effectLst/>
              <a:ea typeface="Calibri" panose="020F0502020204030204" pitchFamily="34" charset="0"/>
            </a:endParaRPr>
          </a:p>
          <a:p>
            <a:pPr marL="0" marR="0" indent="0" fontAlgn="base">
              <a:lnSpc>
                <a:spcPct val="107000"/>
              </a:lnSpc>
              <a:spcBef>
                <a:spcPts val="530"/>
              </a:spcBef>
              <a:spcAft>
                <a:spcPts val="0"/>
              </a:spcAft>
              <a:buNone/>
            </a:pPr>
            <a:endParaRPr lang="en-US" sz="1400" dirty="0">
              <a:effectLst/>
              <a:ea typeface="Times New Roman" panose="02020603050405020304" pitchFamily="18" charset="0"/>
            </a:endParaRPr>
          </a:p>
          <a:p>
            <a:pPr marL="0" marR="0" indent="0" fontAlgn="base">
              <a:lnSpc>
                <a:spcPct val="107000"/>
              </a:lnSpc>
              <a:spcBef>
                <a:spcPts val="530"/>
              </a:spcBef>
              <a:spcAft>
                <a:spcPts val="0"/>
              </a:spcAft>
              <a:buNone/>
            </a:pPr>
            <a:r>
              <a:rPr lang="en-US" sz="1400" dirty="0">
                <a:effectLst/>
                <a:ea typeface="Times New Roman" panose="02020603050405020304" pitchFamily="18" charset="0"/>
              </a:rPr>
              <a:t>Welcome to AP!</a:t>
            </a:r>
            <a:r>
              <a:rPr lang="en-US" sz="1400" dirty="0">
                <a:ea typeface="Times New Roman" panose="02020603050405020304" pitchFamily="18" charset="0"/>
              </a:rPr>
              <a:t> </a:t>
            </a:r>
            <a:r>
              <a:rPr lang="en-US" sz="1400" dirty="0">
                <a:effectLst/>
                <a:ea typeface="Times New Roman" panose="02020603050405020304" pitchFamily="18" charset="0"/>
              </a:rPr>
              <a:t>As an AP teacher, </a:t>
            </a:r>
            <a:r>
              <a:rPr lang="en-US" sz="1400" dirty="0">
                <a:ea typeface="Times New Roman" panose="02020603050405020304" pitchFamily="18" charset="0"/>
              </a:rPr>
              <a:t>you’re </a:t>
            </a:r>
            <a:r>
              <a:rPr lang="en-US" sz="1400" dirty="0">
                <a:effectLst/>
                <a:ea typeface="Times New Roman" panose="02020603050405020304" pitchFamily="18" charset="0"/>
              </a:rPr>
              <a:t>joining a large, supportive community of teachers from around the world and you’ll have access to free instructional resources that work in any learning environment. </a:t>
            </a:r>
          </a:p>
          <a:p>
            <a:pPr marL="0" marR="0" indent="0" fontAlgn="base">
              <a:lnSpc>
                <a:spcPct val="107000"/>
              </a:lnSpc>
              <a:spcBef>
                <a:spcPts val="530"/>
              </a:spcBef>
              <a:spcAft>
                <a:spcPts val="0"/>
              </a:spcAft>
              <a:buNone/>
            </a:pPr>
            <a:endParaRPr lang="en-US" sz="1400" dirty="0">
              <a:effectLst/>
              <a:ea typeface="Calibri" panose="020F0502020204030204" pitchFamily="34" charset="0"/>
            </a:endParaRPr>
          </a:p>
          <a:p>
            <a:pPr marL="0" marR="0" indent="0" fontAlgn="base">
              <a:lnSpc>
                <a:spcPct val="107000"/>
              </a:lnSpc>
              <a:spcBef>
                <a:spcPts val="530"/>
              </a:spcBef>
              <a:spcAft>
                <a:spcPts val="0"/>
              </a:spcAft>
              <a:buNone/>
            </a:pPr>
            <a:r>
              <a:rPr lang="en-US" sz="1400" dirty="0">
                <a:effectLst/>
                <a:ea typeface="Times New Roman" panose="02020603050405020304" pitchFamily="18" charset="0"/>
              </a:rPr>
              <a:t>To get started with your AP teaching journey, we recommend taking these key actions.</a:t>
            </a:r>
            <a:endParaRPr lang="en-US" sz="1400" dirty="0">
              <a:effectLst/>
              <a:ea typeface="Calibri" panose="020F0502020204030204" pitchFamily="34" charset="0"/>
            </a:endParaRPr>
          </a:p>
          <a:p>
            <a:pPr marL="342900" marR="0" lvl="0" indent="-166688" fontAlgn="base">
              <a:spcBef>
                <a:spcPts val="530"/>
              </a:spcBef>
              <a:spcAft>
                <a:spcPts val="0"/>
              </a:spcAft>
              <a:buFont typeface="Symbol" panose="05050102010706020507" pitchFamily="18" charset="2"/>
              <a:buChar char=""/>
            </a:pPr>
            <a:r>
              <a:rPr lang="en-US" sz="1400" dirty="0">
                <a:effectLst/>
                <a:ea typeface="Times New Roman" panose="02020603050405020304" pitchFamily="18" charset="0"/>
              </a:rPr>
              <a:t>View and use this </a:t>
            </a:r>
            <a:r>
              <a:rPr lang="en-US" sz="1400" u="sng" dirty="0">
                <a:effectLst/>
                <a:ea typeface="Times New Roman" panose="02020603050405020304" pitchFamily="18" charset="0"/>
                <a:hlinkClick r:id="rId2"/>
              </a:rPr>
              <a:t>New AP Teacher checklist</a:t>
            </a:r>
            <a:r>
              <a:rPr lang="en-US" sz="1400" dirty="0">
                <a:effectLst/>
                <a:ea typeface="Times New Roman" panose="02020603050405020304" pitchFamily="18" charset="0"/>
              </a:rPr>
              <a:t> on AP Central or </a:t>
            </a:r>
            <a:r>
              <a:rPr lang="en-US" sz="1400" u="sng" dirty="0">
                <a:effectLst/>
                <a:ea typeface="Times New Roman" panose="02020603050405020304" pitchFamily="18" charset="0"/>
                <a:hlinkClick r:id="rId3">
                  <a:extLst>
                    <a:ext uri="{A12FA001-AC4F-418D-AE19-62706E023703}">
                      <ahyp:hlinkClr xmlns:ahyp="http://schemas.microsoft.com/office/drawing/2018/hyperlinkcolor" val="tx"/>
                    </a:ext>
                  </a:extLst>
                </a:hlinkClick>
              </a:rPr>
              <a:t>watch this free Getting Started webinar</a:t>
            </a:r>
            <a:r>
              <a:rPr lang="en-US" sz="1400" dirty="0">
                <a:effectLst/>
                <a:ea typeface="Times New Roman" panose="02020603050405020304" pitchFamily="18" charset="0"/>
              </a:rPr>
              <a:t> for teachers new to AP.</a:t>
            </a:r>
          </a:p>
          <a:p>
            <a:pPr marL="342900" marR="0" lvl="0" indent="-166688" fontAlgn="base">
              <a:spcBef>
                <a:spcPts val="530"/>
              </a:spcBef>
              <a:spcAft>
                <a:spcPts val="0"/>
              </a:spcAft>
              <a:buFont typeface="Symbol" panose="05050102010706020507" pitchFamily="18" charset="2"/>
              <a:buChar char=""/>
            </a:pPr>
            <a:r>
              <a:rPr lang="en-US" sz="1400" u="sng" dirty="0">
                <a:effectLst/>
                <a:ea typeface="Times New Roman" panose="02020603050405020304" pitchFamily="18" charset="0"/>
                <a:hlinkClick r:id="rId4"/>
              </a:rPr>
              <a:t>Complete your AP Course Audit form</a:t>
            </a:r>
            <a:r>
              <a:rPr lang="en-US" sz="1400" dirty="0">
                <a:effectLst/>
                <a:ea typeface="Times New Roman" panose="02020603050405020304" pitchFamily="18" charset="0"/>
              </a:rPr>
              <a:t> as soon as possible and complet</a:t>
            </a:r>
            <a:r>
              <a:rPr lang="en-US" sz="1400" dirty="0">
                <a:ea typeface="Times New Roman" panose="02020603050405020304" pitchFamily="18" charset="0"/>
              </a:rPr>
              <a:t>e the full AP Course Audit by January 31.</a:t>
            </a:r>
            <a:endParaRPr lang="en-US" sz="1400" dirty="0">
              <a:effectLst/>
              <a:ea typeface="Times New Roman" panose="02020603050405020304" pitchFamily="18" charset="0"/>
            </a:endParaRPr>
          </a:p>
          <a:p>
            <a:pPr marL="342900" marR="0" lvl="0" indent="-166688" fontAlgn="base">
              <a:spcBef>
                <a:spcPts val="530"/>
              </a:spcBef>
              <a:spcAft>
                <a:spcPts val="0"/>
              </a:spcAft>
              <a:buFont typeface="Symbol" panose="05050102010706020507" pitchFamily="18" charset="2"/>
              <a:buChar char=""/>
            </a:pPr>
            <a:r>
              <a:rPr lang="en-US" sz="1400" u="sng" dirty="0">
                <a:effectLst/>
                <a:ea typeface="Times New Roman" panose="02020603050405020304" pitchFamily="18" charset="0"/>
                <a:hlinkClick r:id="rId5">
                  <a:extLst>
                    <a:ext uri="{A12FA001-AC4F-418D-AE19-62706E023703}">
                      <ahyp:hlinkClr xmlns:ahyp="http://schemas.microsoft.com/office/drawing/2018/hyperlinkcolor" val="tx"/>
                    </a:ext>
                  </a:extLst>
                </a:hlinkClick>
              </a:rPr>
              <a:t>Help your students access AP Classroom</a:t>
            </a:r>
            <a:r>
              <a:rPr lang="en-US" sz="1400" dirty="0">
                <a:effectLst/>
                <a:ea typeface="Times New Roman" panose="02020603050405020304" pitchFamily="18" charset="0"/>
              </a:rPr>
              <a:t> as soon as possible to access </a:t>
            </a:r>
            <a:r>
              <a:rPr lang="en-US" sz="1400" dirty="0">
                <a:effectLst/>
                <a:ea typeface="Times New Roman" panose="02020603050405020304" pitchFamily="18" charset="0"/>
                <a:hlinkClick r:id="rId6">
                  <a:extLst>
                    <a:ext uri="{A12FA001-AC4F-418D-AE19-62706E023703}">
                      <ahyp:hlinkClr xmlns:ahyp="http://schemas.microsoft.com/office/drawing/2018/hyperlinkcolor" val="tx"/>
                    </a:ext>
                  </a:extLst>
                </a:hlinkClick>
              </a:rPr>
              <a:t>AP Classroom resources</a:t>
            </a:r>
            <a:r>
              <a:rPr lang="en-US" sz="1400" dirty="0">
                <a:effectLst/>
                <a:ea typeface="Times New Roman" panose="02020603050405020304" pitchFamily="18" charset="0"/>
              </a:rPr>
              <a:t> and register for AP Exams.</a:t>
            </a:r>
          </a:p>
          <a:p>
            <a:pPr marL="342900" marR="0" lvl="0" indent="-166688" fontAlgn="base">
              <a:spcBef>
                <a:spcPts val="530"/>
              </a:spcBef>
              <a:spcAft>
                <a:spcPts val="0"/>
              </a:spcAft>
              <a:buFont typeface="Symbol" panose="05050102010706020507" pitchFamily="18" charset="2"/>
              <a:buChar char=""/>
            </a:pPr>
            <a:r>
              <a:rPr lang="en-US" sz="1400" u="sng" dirty="0">
                <a:effectLst/>
                <a:ea typeface="Times New Roman" panose="02020603050405020304" pitchFamily="18" charset="0"/>
                <a:hlinkClick r:id="rId7">
                  <a:extLst>
                    <a:ext uri="{A12FA001-AC4F-418D-AE19-62706E023703}">
                      <ahyp:hlinkClr xmlns:ahyp="http://schemas.microsoft.com/office/drawing/2018/hyperlinkcolor" val="tx"/>
                    </a:ext>
                  </a:extLst>
                </a:hlinkClick>
              </a:rPr>
              <a:t>Utilize AP Classroom resources</a:t>
            </a:r>
            <a:r>
              <a:rPr lang="en-US" sz="1400" dirty="0">
                <a:effectLst/>
                <a:ea typeface="Times New Roman" panose="02020603050405020304" pitchFamily="18" charset="0"/>
                <a:hlinkClick r:id="rId7">
                  <a:extLst>
                    <a:ext uri="{A12FA001-AC4F-418D-AE19-62706E023703}">
                      <ahyp:hlinkClr xmlns:ahyp="http://schemas.microsoft.com/office/drawing/2018/hyperlinkcolor" val="tx"/>
                    </a:ext>
                  </a:extLst>
                </a:hlinkClick>
              </a:rPr>
              <a:t> </a:t>
            </a:r>
            <a:r>
              <a:rPr lang="en-US" sz="1400" dirty="0">
                <a:effectLst/>
                <a:ea typeface="Times New Roman" panose="02020603050405020304" pitchFamily="18" charset="0"/>
              </a:rPr>
              <a:t>for daily instructional support, no matter your learning environment.</a:t>
            </a:r>
          </a:p>
          <a:p>
            <a:pPr marL="0" marR="0" indent="0" fontAlgn="base">
              <a:lnSpc>
                <a:spcPct val="107000"/>
              </a:lnSpc>
              <a:spcBef>
                <a:spcPts val="530"/>
              </a:spcBef>
              <a:spcAft>
                <a:spcPts val="0"/>
              </a:spcAft>
              <a:buNone/>
            </a:pPr>
            <a:endParaRPr lang="en-US" sz="1400" dirty="0">
              <a:effectLst/>
              <a:ea typeface="Times New Roman" panose="02020603050405020304" pitchFamily="18" charset="0"/>
            </a:endParaRPr>
          </a:p>
          <a:p>
            <a:pPr marL="0" marR="0" indent="0" fontAlgn="base">
              <a:lnSpc>
                <a:spcPct val="107000"/>
              </a:lnSpc>
              <a:spcBef>
                <a:spcPts val="530"/>
              </a:spcBef>
              <a:spcAft>
                <a:spcPts val="0"/>
              </a:spcAft>
              <a:buNone/>
            </a:pPr>
            <a:r>
              <a:rPr lang="en-US" sz="1400" dirty="0">
                <a:effectLst/>
                <a:ea typeface="Times New Roman" panose="02020603050405020304" pitchFamily="18" charset="0"/>
              </a:rPr>
              <a:t>Again, welcome and we appreciate all you do to support students. </a:t>
            </a:r>
            <a:endParaRPr lang="en-US" sz="1400" dirty="0">
              <a:effectLst/>
              <a:ea typeface="Calibri" panose="020F0502020204030204" pitchFamily="34" charset="0"/>
            </a:endParaRPr>
          </a:p>
          <a:p>
            <a:pPr marL="0" marR="0" indent="0" fontAlgn="base">
              <a:lnSpc>
                <a:spcPct val="107000"/>
              </a:lnSpc>
              <a:spcBef>
                <a:spcPts val="530"/>
              </a:spcBef>
              <a:spcAft>
                <a:spcPts val="0"/>
              </a:spcAft>
              <a:buNone/>
            </a:pPr>
            <a:r>
              <a:rPr lang="en-US" sz="1400" dirty="0">
                <a:effectLst/>
                <a:ea typeface="Times New Roman" panose="02020603050405020304" pitchFamily="18" charset="0"/>
              </a:rPr>
              <a:t> </a:t>
            </a:r>
            <a:endParaRPr lang="en-US" sz="1400" dirty="0">
              <a:effectLst/>
              <a:ea typeface="Calibri" panose="020F0502020204030204" pitchFamily="34" charset="0"/>
            </a:endParaRPr>
          </a:p>
          <a:p>
            <a:pPr marL="0" marR="0" indent="0" fontAlgn="base">
              <a:lnSpc>
                <a:spcPct val="107000"/>
              </a:lnSpc>
              <a:spcBef>
                <a:spcPts val="530"/>
              </a:spcBef>
              <a:spcAft>
                <a:spcPts val="0"/>
              </a:spcAft>
              <a:buNone/>
            </a:pPr>
            <a:r>
              <a:rPr lang="en-US" sz="1400" dirty="0">
                <a:ea typeface="Times New Roman" panose="02020603050405020304" pitchFamily="18" charset="0"/>
              </a:rPr>
              <a:t>[</a:t>
            </a:r>
            <a:r>
              <a:rPr lang="en-US" sz="1400" dirty="0">
                <a:solidFill>
                  <a:srgbClr val="FF0000"/>
                </a:solidFill>
                <a:ea typeface="Times New Roman" panose="02020603050405020304" pitchFamily="18" charset="0"/>
              </a:rPr>
              <a:t>Signature/District Leader</a:t>
            </a:r>
            <a:r>
              <a:rPr lang="en-US" sz="1400" dirty="0">
                <a:ea typeface="Times New Roman" panose="02020603050405020304" pitchFamily="18" charset="0"/>
              </a:rPr>
              <a:t>]</a:t>
            </a:r>
            <a:endParaRPr lang="en-US" sz="1400" dirty="0">
              <a:effectLst/>
              <a:ea typeface="Times New Roman" panose="02020603050405020304" pitchFamily="18" charset="0"/>
            </a:endParaRPr>
          </a:p>
        </p:txBody>
      </p:sp>
      <p:sp>
        <p:nvSpPr>
          <p:cNvPr id="6" name="Rectangle: Rounded Corners 5">
            <a:extLst>
              <a:ext uri="{FF2B5EF4-FFF2-40B4-BE49-F238E27FC236}">
                <a16:creationId xmlns:a16="http://schemas.microsoft.com/office/drawing/2014/main" id="{EEC8DDF4-9927-4CA8-9B0B-20D40D20D1FC}"/>
              </a:ext>
            </a:extLst>
          </p:cNvPr>
          <p:cNvSpPr/>
          <p:nvPr/>
        </p:nvSpPr>
        <p:spPr>
          <a:xfrm>
            <a:off x="274304" y="5296601"/>
            <a:ext cx="2668969" cy="835051"/>
          </a:xfrm>
          <a:prstGeom prst="roundRect">
            <a:avLst/>
          </a:prstGeom>
          <a:solidFill>
            <a:schemeClr val="accent3"/>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Autofit/>
          </a:bodyPr>
          <a:lstStyle/>
          <a:p>
            <a:pPr marR="0" lvl="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Recommended use: </a:t>
            </a:r>
          </a:p>
          <a:p>
            <a:pPr marL="111125" marR="0" lvl="0" indent="-1111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For district </a:t>
            </a:r>
            <a:r>
              <a:rPr lang="en-US" sz="1200">
                <a:solidFill>
                  <a:srgbClr val="FFFFFF"/>
                </a:solidFill>
                <a:latin typeface="Arial" panose="020B0604020202020204" pitchFamily="34" charset="0"/>
                <a:cs typeface="Arial" panose="020B0604020202020204" pitchFamily="34" charset="0"/>
              </a:rPr>
              <a:t>l</a:t>
            </a:r>
            <a:r>
              <a:rPr kumimoji="0" lang="en-US" sz="1200" b="0" i="0" u="none" strike="noStrike" kern="1200" cap="none" spc="0" normalizeH="0" baseline="0" noProof="0" err="1">
                <a:ln>
                  <a:noFill/>
                </a:ln>
                <a:solidFill>
                  <a:srgbClr val="FFFFFF"/>
                </a:solidFill>
                <a:effectLst/>
                <a:uLnTx/>
                <a:uFillTx/>
                <a:latin typeface="Arial" panose="020B0604020202020204" pitchFamily="34" charset="0"/>
                <a:ea typeface="+mn-ea"/>
                <a:cs typeface="Arial" panose="020B0604020202020204" pitchFamily="34" charset="0"/>
              </a:rPr>
              <a:t>eaders</a:t>
            </a:r>
            <a:r>
              <a:rPr kumimoji="0" lang="en-US" sz="12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 to communicate directly with teachers who are new to AP or to share with district or school instructional leads</a:t>
            </a:r>
          </a:p>
          <a:p>
            <a:pPr marL="111125" marR="0" lvl="0" indent="-1111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Copy and paste and personalize to fit your needs</a:t>
            </a:r>
          </a:p>
        </p:txBody>
      </p:sp>
    </p:spTree>
    <p:extLst>
      <p:ext uri="{BB962C8B-B14F-4D97-AF65-F5344CB8AC3E}">
        <p14:creationId xmlns:p14="http://schemas.microsoft.com/office/powerpoint/2010/main" val="36147737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2FF684-C047-4BC5-8430-F960FEC6D7F4}"/>
              </a:ext>
            </a:extLst>
          </p:cNvPr>
          <p:cNvSpPr>
            <a:spLocks noGrp="1"/>
          </p:cNvSpPr>
          <p:nvPr>
            <p:ph type="title"/>
          </p:nvPr>
        </p:nvSpPr>
        <p:spPr>
          <a:xfrm>
            <a:off x="305954" y="543305"/>
            <a:ext cx="2815937" cy="413175"/>
          </a:xfrm>
        </p:spPr>
        <p:txBody>
          <a:bodyPr/>
          <a:lstStyle/>
          <a:p>
            <a:r>
              <a:rPr lang="en-US" sz="3200">
                <a:solidFill>
                  <a:schemeClr val="accent2"/>
                </a:solidFill>
              </a:rPr>
              <a:t>Email: </a:t>
            </a:r>
            <a:br>
              <a:rPr lang="en-US" sz="3200" b="1">
                <a:solidFill>
                  <a:schemeClr val="accent2"/>
                </a:solidFill>
              </a:rPr>
            </a:br>
            <a:r>
              <a:rPr lang="en-US" sz="3200" b="1">
                <a:solidFill>
                  <a:schemeClr val="accent2"/>
                </a:solidFill>
              </a:rPr>
              <a:t>District Leaders </a:t>
            </a:r>
            <a:r>
              <a:rPr lang="en-US" sz="3200">
                <a:solidFill>
                  <a:schemeClr val="accent2"/>
                </a:solidFill>
              </a:rPr>
              <a:t>to</a:t>
            </a:r>
            <a:r>
              <a:rPr lang="en-US" sz="3200" b="1">
                <a:solidFill>
                  <a:schemeClr val="accent2"/>
                </a:solidFill>
              </a:rPr>
              <a:t> AP Coordinators</a:t>
            </a:r>
          </a:p>
        </p:txBody>
      </p:sp>
      <p:sp>
        <p:nvSpPr>
          <p:cNvPr id="3" name="Text Placeholder 2">
            <a:extLst>
              <a:ext uri="{FF2B5EF4-FFF2-40B4-BE49-F238E27FC236}">
                <a16:creationId xmlns:a16="http://schemas.microsoft.com/office/drawing/2014/main" id="{0E097CC1-D719-4A5D-9FAF-C020154551CA}"/>
              </a:ext>
            </a:extLst>
          </p:cNvPr>
          <p:cNvSpPr>
            <a:spLocks noGrp="1"/>
          </p:cNvSpPr>
          <p:nvPr>
            <p:ph type="body" sz="quarter" idx="10"/>
          </p:nvPr>
        </p:nvSpPr>
        <p:spPr>
          <a:xfrm>
            <a:off x="3522579" y="483145"/>
            <a:ext cx="8491416" cy="6180499"/>
          </a:xfrm>
          <a:solidFill>
            <a:schemeClr val="accent2"/>
          </a:solidFill>
        </p:spPr>
        <p:txBody>
          <a:bodyPr>
            <a:noAutofit/>
          </a:bodyPr>
          <a:lstStyle/>
          <a:p>
            <a:pPr marL="0" indent="0">
              <a:buNone/>
            </a:pPr>
            <a:r>
              <a:rPr lang="en-US" sz="1100" dirty="0">
                <a:effectLst/>
                <a:ea typeface="Calibri" panose="020F0502020204030204" pitchFamily="34" charset="0"/>
              </a:rPr>
              <a:t>Hi, AP Coordinators, </a:t>
            </a:r>
          </a:p>
          <a:p>
            <a:pPr marL="0" indent="0">
              <a:buNone/>
            </a:pPr>
            <a:r>
              <a:rPr lang="en-US" sz="1100" dirty="0">
                <a:ea typeface="Calibri" panose="020F0502020204030204" pitchFamily="34" charset="0"/>
              </a:rPr>
              <a:t>As we move into the school year, I want to share a few updates and reminders that I hope are helpful for you.</a:t>
            </a:r>
          </a:p>
          <a:p>
            <a:pPr marL="0" indent="0">
              <a:buNone/>
            </a:pPr>
            <a:endParaRPr lang="en-US" sz="1100" dirty="0">
              <a:ea typeface="Calibri" panose="020F0502020204030204" pitchFamily="34" charset="0"/>
            </a:endParaRPr>
          </a:p>
          <a:p>
            <a:pPr>
              <a:spcBef>
                <a:spcPts val="0"/>
              </a:spcBef>
            </a:pPr>
            <a:r>
              <a:rPr lang="en-US" sz="1100" b="1" dirty="0">
                <a:ea typeface="Calibri" panose="020F0502020204030204" pitchFamily="34" charset="0"/>
              </a:rPr>
              <a:t>Immediate N</a:t>
            </a:r>
            <a:r>
              <a:rPr lang="en-US" sz="1100" b="1" dirty="0">
                <a:effectLst/>
                <a:ea typeface="Calibri" panose="020F0502020204030204" pitchFamily="34" charset="0"/>
              </a:rPr>
              <a:t>ext Steps for AP Exam </a:t>
            </a:r>
            <a:r>
              <a:rPr lang="en-US" sz="1100" b="1" dirty="0">
                <a:ea typeface="Calibri" panose="020F0502020204030204" pitchFamily="34" charset="0"/>
              </a:rPr>
              <a:t>R</a:t>
            </a:r>
            <a:r>
              <a:rPr lang="en-US" sz="1100" b="1" dirty="0">
                <a:effectLst/>
                <a:ea typeface="Calibri" panose="020F0502020204030204" pitchFamily="34" charset="0"/>
              </a:rPr>
              <a:t>egistration</a:t>
            </a:r>
          </a:p>
          <a:p>
            <a:pPr marL="544513" lvl="1" indent="-146050"/>
            <a:r>
              <a:rPr lang="en-US" sz="1100" dirty="0">
                <a:ea typeface="Calibri" panose="020F0502020204030204" pitchFamily="34" charset="0"/>
                <a:hlinkClick r:id="rId2">
                  <a:extLst>
                    <a:ext uri="{A12FA001-AC4F-418D-AE19-62706E023703}">
                      <ahyp:hlinkClr xmlns:ahyp="http://schemas.microsoft.com/office/drawing/2018/hyperlinkcolor" val="tx"/>
                    </a:ext>
                  </a:extLst>
                </a:hlinkClick>
              </a:rPr>
              <a:t>Set up AP Registration and Ordering for 2020-21</a:t>
            </a:r>
            <a:r>
              <a:rPr lang="en-US" sz="1100" dirty="0">
                <a:ea typeface="Calibri" panose="020F0502020204030204" pitchFamily="34" charset="0"/>
              </a:rPr>
              <a:t> </a:t>
            </a:r>
            <a:r>
              <a:rPr lang="en-US" sz="1100" dirty="0">
                <a:effectLst/>
                <a:ea typeface="Calibri" panose="020F0502020204030204" pitchFamily="34" charset="0"/>
              </a:rPr>
              <a:t>by [</a:t>
            </a:r>
            <a:r>
              <a:rPr lang="en-US" sz="1100" dirty="0">
                <a:solidFill>
                  <a:srgbClr val="FF0000"/>
                </a:solidFill>
                <a:effectLst/>
                <a:ea typeface="Calibri" panose="020F0502020204030204" pitchFamily="34" charset="0"/>
              </a:rPr>
              <a:t>enter district deadline here</a:t>
            </a:r>
            <a:r>
              <a:rPr lang="en-US" sz="1100" dirty="0">
                <a:effectLst/>
                <a:ea typeface="Calibri" panose="020F0502020204030204" pitchFamily="34" charset="0"/>
              </a:rPr>
              <a:t>]</a:t>
            </a:r>
          </a:p>
          <a:p>
            <a:pPr marL="998173" lvl="2" indent="-146050"/>
            <a:r>
              <a:rPr lang="en-US" sz="1100" dirty="0">
                <a:effectLst/>
                <a:ea typeface="Calibri" panose="020F0502020204030204" pitchFamily="34" charset="0"/>
              </a:rPr>
              <a:t>The AP Program emailed all AP coordinators their AP </a:t>
            </a:r>
            <a:r>
              <a:rPr lang="en-US" sz="1100" dirty="0">
                <a:ea typeface="Calibri" panose="020F0502020204030204" pitchFamily="34" charset="0"/>
              </a:rPr>
              <a:t>Registration and Ordering access code</a:t>
            </a:r>
            <a:r>
              <a:rPr lang="en-US" sz="1100" dirty="0">
                <a:effectLst/>
                <a:ea typeface="Calibri" panose="020F0502020204030204" pitchFamily="34" charset="0"/>
              </a:rPr>
              <a:t> August 1.</a:t>
            </a:r>
            <a:r>
              <a:rPr lang="en-US" sz="1100" dirty="0">
                <a:ea typeface="Calibri" panose="020F0502020204030204" pitchFamily="34" charset="0"/>
              </a:rPr>
              <a:t> Don’t have it? </a:t>
            </a:r>
            <a:r>
              <a:rPr lang="en-US" sz="1100" dirty="0">
                <a:effectLst/>
                <a:ea typeface="Calibri" panose="020F0502020204030204" pitchFamily="34" charset="0"/>
              </a:rPr>
              <a:t>Check with your principal, who also received the code, or call AP Services for Educators at 877-274-6474. </a:t>
            </a:r>
          </a:p>
          <a:p>
            <a:pPr marL="544513" lvl="1" indent="-146050"/>
            <a:r>
              <a:rPr lang="en-US" sz="1100" dirty="0">
                <a:effectLst/>
                <a:ea typeface="Calibri" panose="020F0502020204030204" pitchFamily="34" charset="0"/>
                <a:hlinkClick r:id="rId2"/>
              </a:rPr>
              <a:t>Create class sections</a:t>
            </a:r>
            <a:r>
              <a:rPr lang="en-US" sz="1100" dirty="0">
                <a:effectLst/>
                <a:ea typeface="Calibri" panose="020F0502020204030204" pitchFamily="34" charset="0"/>
              </a:rPr>
              <a:t> by [</a:t>
            </a:r>
            <a:r>
              <a:rPr lang="en-US" sz="1100" dirty="0">
                <a:solidFill>
                  <a:srgbClr val="FF0000"/>
                </a:solidFill>
                <a:effectLst/>
                <a:ea typeface="Calibri" panose="020F0502020204030204" pitchFamily="34" charset="0"/>
              </a:rPr>
              <a:t>enter district deadline here</a:t>
            </a:r>
            <a:r>
              <a:rPr lang="en-US" sz="1100" dirty="0">
                <a:effectLst/>
                <a:ea typeface="Calibri" panose="020F0502020204030204" pitchFamily="34" charset="0"/>
              </a:rPr>
              <a:t>]</a:t>
            </a:r>
          </a:p>
          <a:p>
            <a:pPr marL="998173" lvl="2" indent="-146050"/>
            <a:r>
              <a:rPr lang="en-US" sz="1100" dirty="0">
                <a:effectLst/>
                <a:ea typeface="Calibri" panose="020F0502020204030204" pitchFamily="34" charset="0"/>
              </a:rPr>
              <a:t>Please create these before the 1st day of class, so teachers can provide join codes to students to join their AP Classroom sections. </a:t>
            </a:r>
          </a:p>
          <a:p>
            <a:pPr marL="544513" lvl="1" indent="-146050"/>
            <a:r>
              <a:rPr lang="en-US" sz="1100" dirty="0">
                <a:effectLst/>
                <a:ea typeface="Calibri" panose="020F0502020204030204" pitchFamily="34" charset="0"/>
              </a:rPr>
              <a:t>Visit </a:t>
            </a:r>
            <a:r>
              <a:rPr lang="en-US" sz="1100" u="sng" dirty="0">
                <a:effectLst/>
                <a:ea typeface="Calibri" panose="020F0502020204030204" pitchFamily="34" charset="0"/>
                <a:hlinkClick r:id="rId3">
                  <a:extLst>
                    <a:ext uri="{A12FA001-AC4F-418D-AE19-62706E023703}">
                      <ahyp:hlinkClr xmlns:ahyp="http://schemas.microsoft.com/office/drawing/2018/hyperlinkcolor" val="tx"/>
                    </a:ext>
                  </a:extLst>
                </a:hlinkClick>
              </a:rPr>
              <a:t>this website</a:t>
            </a:r>
            <a:r>
              <a:rPr lang="en-US" sz="1100" dirty="0">
                <a:effectLst/>
                <a:ea typeface="Calibri" panose="020F0502020204030204" pitchFamily="34" charset="0"/>
                <a:hlinkClick r:id="rId3">
                  <a:extLst>
                    <a:ext uri="{A12FA001-AC4F-418D-AE19-62706E023703}">
                      <ahyp:hlinkClr xmlns:ahyp="http://schemas.microsoft.com/office/drawing/2018/hyperlinkcolor" val="tx"/>
                    </a:ext>
                  </a:extLst>
                </a:hlinkClick>
              </a:rPr>
              <a:t> </a:t>
            </a:r>
            <a:r>
              <a:rPr lang="en-US" sz="1100" dirty="0">
                <a:effectLst/>
                <a:ea typeface="Calibri" panose="020F0502020204030204" pitchFamily="34" charset="0"/>
              </a:rPr>
              <a:t>for your AP coordinator page and more support with setup and class section creation. </a:t>
            </a:r>
          </a:p>
          <a:p>
            <a:pPr marL="432558" lvl="1" indent="0">
              <a:buNone/>
            </a:pPr>
            <a:endParaRPr lang="en-US" sz="1100" dirty="0">
              <a:ea typeface="Calibri" panose="020F0502020204030204" pitchFamily="34" charset="0"/>
            </a:endParaRPr>
          </a:p>
          <a:p>
            <a:pPr marL="257727" indent="-257727" defTabSz="931433">
              <a:buClr>
                <a:srgbClr val="009CDE"/>
              </a:buClr>
            </a:pPr>
            <a:r>
              <a:rPr lang="en-US" altLang="zh-CN" sz="1100" b="1" dirty="0">
                <a:solidFill>
                  <a:srgbClr val="1E1E1E"/>
                </a:solidFill>
              </a:rPr>
              <a:t>Highlights for 2021 AP Exams</a:t>
            </a:r>
          </a:p>
          <a:p>
            <a:pPr marL="544513" lvl="1" indent="-146050">
              <a:buClr>
                <a:srgbClr val="009CDE"/>
              </a:buClr>
            </a:pPr>
            <a:r>
              <a:rPr lang="en-US" sz="1100" dirty="0">
                <a:effectLst/>
                <a:latin typeface="Arial"/>
                <a:ea typeface="Calibri" panose="020F0502020204030204" pitchFamily="34" charset="0"/>
                <a:cs typeface="Arial"/>
              </a:rPr>
              <a:t>May 2021 AP Exams will match the traditional, published exam descriptions, and AP will support in-school testing in 2021. Schools will be able to divide testing across multiple dates, to reduce the number convening for any one exam. A contingency testing option will be released in early 2021 if school buildings are closed in May due to safety concerns.</a:t>
            </a:r>
            <a:endParaRPr lang="en-US" altLang="zh-CN" sz="1100" dirty="0">
              <a:solidFill>
                <a:srgbClr val="1E1E1E"/>
              </a:solidFill>
            </a:endParaRPr>
          </a:p>
          <a:p>
            <a:pPr marL="544513" lvl="1" indent="-146050">
              <a:buClr>
                <a:srgbClr val="009CDE"/>
              </a:buClr>
            </a:pPr>
            <a:r>
              <a:rPr lang="en-US" altLang="zh-CN" sz="1100" dirty="0">
                <a:solidFill>
                  <a:srgbClr val="1E1E1E"/>
                </a:solidFill>
              </a:rPr>
              <a:t>All students should continue to register for their AP Exams in the fall. Given this year’s circumstances, the AP Program is waiving the $40 per exam cancellation fee or unused exam fee for any student who decides not to test. </a:t>
            </a:r>
          </a:p>
          <a:p>
            <a:pPr marL="287869" lvl="1" indent="0">
              <a:buClr>
                <a:srgbClr val="009CDE"/>
              </a:buClr>
              <a:buNone/>
            </a:pPr>
            <a:endParaRPr lang="en-US" sz="1100" dirty="0">
              <a:effectLst/>
              <a:ea typeface="Calibri" panose="020F0502020204030204" pitchFamily="34" charset="0"/>
            </a:endParaRPr>
          </a:p>
          <a:p>
            <a:r>
              <a:rPr lang="en-US" sz="1100" b="1" dirty="0">
                <a:ea typeface="Calibri" panose="020F0502020204030204" pitchFamily="34" charset="0"/>
              </a:rPr>
              <a:t>Additional Supports</a:t>
            </a:r>
          </a:p>
          <a:p>
            <a:pPr marL="544513" lvl="1" indent="-146050"/>
            <a:r>
              <a:rPr lang="en-US" sz="1100" dirty="0">
                <a:effectLst/>
                <a:ea typeface="Calibri" panose="020F0502020204030204" pitchFamily="34" charset="0"/>
              </a:rPr>
              <a:t>The </a:t>
            </a:r>
            <a:r>
              <a:rPr lang="en-US" sz="1100" i="1" dirty="0">
                <a:effectLst/>
                <a:ea typeface="Calibri" panose="020F0502020204030204" pitchFamily="34" charset="0"/>
              </a:rPr>
              <a:t>AP Coordinator’s Manual, Part 1 for 2020-21 </a:t>
            </a:r>
            <a:r>
              <a:rPr lang="en-US" sz="1100" dirty="0">
                <a:effectLst/>
                <a:ea typeface="Calibri" panose="020F0502020204030204" pitchFamily="34" charset="0"/>
              </a:rPr>
              <a:t>is the go-to resource for AP coordinators—download it </a:t>
            </a:r>
            <a:r>
              <a:rPr lang="en-US" sz="1100" u="sng" dirty="0">
                <a:effectLst/>
                <a:ea typeface="Calibri" panose="020F0502020204030204" pitchFamily="34" charset="0"/>
                <a:hlinkClick r:id="rId4"/>
              </a:rPr>
              <a:t>here</a:t>
            </a:r>
            <a:r>
              <a:rPr lang="en-US" sz="1100" dirty="0">
                <a:effectLst/>
                <a:ea typeface="Calibri" panose="020F0502020204030204" pitchFamily="34" charset="0"/>
              </a:rPr>
              <a:t>.</a:t>
            </a:r>
          </a:p>
          <a:p>
            <a:pPr marL="544513" lvl="1" indent="-146050"/>
            <a:r>
              <a:rPr lang="en-US" sz="1100" dirty="0">
                <a:effectLst/>
                <a:ea typeface="Times New Roman" panose="02020603050405020304" pitchFamily="18" charset="0"/>
              </a:rPr>
              <a:t>The AP coordinator newsletter provides updates via email directly from AP.</a:t>
            </a:r>
          </a:p>
          <a:p>
            <a:pPr marL="544513" lvl="1" indent="-146050"/>
            <a:r>
              <a:rPr lang="en-US" sz="1100" b="1" dirty="0">
                <a:effectLst/>
                <a:ea typeface="Times New Roman" panose="02020603050405020304" pitchFamily="18" charset="0"/>
                <a:hlinkClick r:id="rId5"/>
              </a:rPr>
              <a:t>Flexible, online learning opportunities </a:t>
            </a:r>
            <a:r>
              <a:rPr lang="en-US" sz="1100" dirty="0">
                <a:effectLst/>
                <a:ea typeface="Times New Roman" panose="02020603050405020304" pitchFamily="18" charset="0"/>
              </a:rPr>
              <a:t>are also available:</a:t>
            </a:r>
          </a:p>
          <a:p>
            <a:pPr marL="998173" lvl="2" indent="-146050"/>
            <a:r>
              <a:rPr lang="en-US" sz="1100" dirty="0">
                <a:effectLst/>
                <a:ea typeface="Times New Roman" panose="02020603050405020304" pitchFamily="18" charset="0"/>
              </a:rPr>
              <a:t>Register for a 3-hour virtual workshop (these end September 10)  </a:t>
            </a:r>
          </a:p>
          <a:p>
            <a:pPr marL="998173" lvl="2" indent="-146050"/>
            <a:r>
              <a:rPr lang="en-US" sz="1100" dirty="0">
                <a:ea typeface="Times New Roman" panose="02020603050405020304" pitchFamily="18" charset="0"/>
              </a:rPr>
              <a:t>Attend </a:t>
            </a:r>
            <a:r>
              <a:rPr lang="en-US" sz="1100" dirty="0">
                <a:effectLst/>
                <a:ea typeface="Times New Roman" panose="02020603050405020304" pitchFamily="18" charset="0"/>
              </a:rPr>
              <a:t>a 4-part webinar series</a:t>
            </a:r>
          </a:p>
          <a:p>
            <a:pPr marL="998173" lvl="2" indent="-146050"/>
            <a:r>
              <a:rPr lang="en-US" sz="1100" dirty="0">
                <a:ea typeface="Times New Roman" panose="02020603050405020304" pitchFamily="18" charset="0"/>
              </a:rPr>
              <a:t>Access </a:t>
            </a:r>
            <a:r>
              <a:rPr lang="en-US" sz="1100" dirty="0">
                <a:effectLst/>
                <a:ea typeface="Times New Roman" panose="02020603050405020304" pitchFamily="18" charset="0"/>
              </a:rPr>
              <a:t>self-guided tutorials for AP Registration and Ordering initial setup</a:t>
            </a:r>
          </a:p>
          <a:p>
            <a:pPr marL="998173" lvl="2" indent="-146050"/>
            <a:r>
              <a:rPr lang="en-US" sz="1100" dirty="0">
                <a:ea typeface="Times New Roman" panose="02020603050405020304" pitchFamily="18" charset="0"/>
              </a:rPr>
              <a:t>Join the AP Coordinator Community</a:t>
            </a:r>
            <a:endParaRPr lang="en-US" sz="1100" dirty="0">
              <a:effectLst/>
              <a:ea typeface="Times New Roman" panose="02020603050405020304" pitchFamily="18" charset="0"/>
            </a:endParaRPr>
          </a:p>
          <a:p>
            <a:pPr marL="0" indent="0">
              <a:buNone/>
            </a:pPr>
            <a:r>
              <a:rPr lang="en-US" sz="1100" dirty="0">
                <a:effectLst/>
                <a:ea typeface="Calibri" panose="020F0502020204030204" pitchFamily="34" charset="0"/>
              </a:rPr>
              <a:t>As always, thank you for all you do to support students and help our AP program run smoothly. </a:t>
            </a:r>
            <a:endParaRPr lang="en-US" sz="1100" dirty="0">
              <a:ea typeface="Calibri" panose="020F0502020204030204" pitchFamily="34" charset="0"/>
            </a:endParaRPr>
          </a:p>
          <a:p>
            <a:pPr marL="0" indent="0">
              <a:spcBef>
                <a:spcPts val="300"/>
              </a:spcBef>
              <a:buNone/>
            </a:pPr>
            <a:r>
              <a:rPr lang="en-US" sz="1100" dirty="0">
                <a:effectLst/>
                <a:ea typeface="Calibri" panose="020F0502020204030204" pitchFamily="34" charset="0"/>
              </a:rPr>
              <a:t>[</a:t>
            </a:r>
            <a:r>
              <a:rPr lang="en-US" sz="1100" dirty="0">
                <a:solidFill>
                  <a:srgbClr val="FF0000"/>
                </a:solidFill>
                <a:ea typeface="Calibri" panose="020F0502020204030204" pitchFamily="34" charset="0"/>
              </a:rPr>
              <a:t>S</a:t>
            </a:r>
            <a:r>
              <a:rPr lang="en-US" sz="1100" dirty="0">
                <a:solidFill>
                  <a:srgbClr val="FF0000"/>
                </a:solidFill>
                <a:effectLst/>
                <a:ea typeface="Calibri" panose="020F0502020204030204" pitchFamily="34" charset="0"/>
              </a:rPr>
              <a:t>ignature/District Leader</a:t>
            </a:r>
            <a:r>
              <a:rPr lang="en-US" sz="1100" dirty="0">
                <a:effectLst/>
                <a:ea typeface="Calibri" panose="020F0502020204030204" pitchFamily="34" charset="0"/>
              </a:rPr>
              <a:t>]</a:t>
            </a:r>
          </a:p>
        </p:txBody>
      </p:sp>
      <p:sp>
        <p:nvSpPr>
          <p:cNvPr id="4" name="Rectangle: Rounded Corners 3">
            <a:extLst>
              <a:ext uri="{FF2B5EF4-FFF2-40B4-BE49-F238E27FC236}">
                <a16:creationId xmlns:a16="http://schemas.microsoft.com/office/drawing/2014/main" id="{AF6DDDEF-542A-4FCB-AFC8-0E16353A7C04}"/>
              </a:ext>
            </a:extLst>
          </p:cNvPr>
          <p:cNvSpPr/>
          <p:nvPr/>
        </p:nvSpPr>
        <p:spPr>
          <a:xfrm>
            <a:off x="238165" y="5482926"/>
            <a:ext cx="2670048" cy="723482"/>
          </a:xfrm>
          <a:prstGeom prst="roundRect">
            <a:avLst/>
          </a:prstGeom>
          <a:solidFill>
            <a:schemeClr val="accent3"/>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rPr>
              <a:t>Recommended use: </a:t>
            </a:r>
          </a:p>
          <a:p>
            <a:pPr marL="111125" lvl="0" indent="-111125">
              <a:buFont typeface="Arial" panose="020B0604020202020204" pitchFamily="34" charset="0"/>
              <a:buChar char="•"/>
              <a:defRPr/>
            </a:pPr>
            <a:r>
              <a:rPr kumimoji="0" lang="en-US" sz="12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rPr>
              <a:t>For district leaders who communicate directly with AP coordinators</a:t>
            </a:r>
          </a:p>
          <a:p>
            <a:pPr marL="111125" indent="-111125">
              <a:buFont typeface="Arial" panose="020B0604020202020204" pitchFamily="34" charset="0"/>
              <a:buChar char="•"/>
              <a:defRPr/>
            </a:pPr>
            <a:r>
              <a:rPr kumimoji="0" lang="en-US" sz="12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rPr>
              <a:t>Copy and paste and personalize to fit your needs</a:t>
            </a:r>
          </a:p>
        </p:txBody>
      </p:sp>
    </p:spTree>
    <p:extLst>
      <p:ext uri="{BB962C8B-B14F-4D97-AF65-F5344CB8AC3E}">
        <p14:creationId xmlns:p14="http://schemas.microsoft.com/office/powerpoint/2010/main" val="2791590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VCT-BODYINDENTATION" val="0;21.37504;35.87496;45.25;60.25;82.87504;97.92001;114.48;"/>
  <p:tag name="VCT-BULLETVISIBILITY" val="G****"/>
</p:tagLst>
</file>

<file path=ppt/theme/theme1.xml><?xml version="1.0" encoding="utf-8"?>
<a:theme xmlns:a="http://schemas.openxmlformats.org/drawingml/2006/main" name="CB-Corporate-19Q4">
  <a:themeElements>
    <a:clrScheme name="CB-K12-19Q4">
      <a:dk1>
        <a:srgbClr val="1E1E1E"/>
      </a:dk1>
      <a:lt1>
        <a:srgbClr val="DCDCDC"/>
      </a:lt1>
      <a:dk2>
        <a:srgbClr val="FFFFFF"/>
      </a:dk2>
      <a:lt2>
        <a:srgbClr val="E57200"/>
      </a:lt2>
      <a:accent1>
        <a:srgbClr val="DCDCDC"/>
      </a:accent1>
      <a:accent2>
        <a:srgbClr val="FFFFFF"/>
      </a:accent2>
      <a:accent3>
        <a:srgbClr val="009CDE"/>
      </a:accent3>
      <a:accent4>
        <a:srgbClr val="71C5E8"/>
      </a:accent4>
      <a:accent5>
        <a:srgbClr val="505050"/>
      </a:accent5>
      <a:accent6>
        <a:srgbClr val="888888"/>
      </a:accent6>
      <a:hlink>
        <a:srgbClr val="1E1E1E"/>
      </a:hlink>
      <a:folHlink>
        <a:srgbClr val="009CDE"/>
      </a:folHlink>
    </a:clrScheme>
    <a:fontScheme name="CB-Corporate-19Q4">
      <a:majorFont>
        <a:latin typeface="Roboto Slab"/>
        <a:ea typeface=""/>
        <a:cs typeface=""/>
      </a:majorFont>
      <a:minorFont>
        <a:latin typeface="Robot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solidFill>
        <a:ln w="19050">
          <a:noFill/>
        </a:ln>
      </a:spPr>
      <a:bodyPr lIns="36000" tIns="36000" rIns="36000" bIns="36000" rtlCol="0" anchor="ctr">
        <a:normAutofit/>
      </a:bodyPr>
      <a:lstStyle>
        <a:defPPr algn="ctr">
          <a:defRPr sz="2000" b="1" dirty="0" smtClean="0">
            <a:solidFill>
              <a:schemeClr val="tx2"/>
            </a:solidFill>
            <a:latin typeface="+mj-lt"/>
          </a:defRPr>
        </a:defPPr>
      </a:lstStyle>
      <a:style>
        <a:lnRef idx="2">
          <a:schemeClr val="accent1">
            <a:shade val="50000"/>
          </a:schemeClr>
        </a:lnRef>
        <a:fillRef idx="1">
          <a:schemeClr val="accent1"/>
        </a:fillRef>
        <a:effectRef idx="0">
          <a:schemeClr val="accent1"/>
        </a:effectRef>
        <a:fontRef idx="minor">
          <a:schemeClr val="lt1"/>
        </a:fontRef>
      </a:style>
    </a:spDef>
    <a:lnDef>
      <a:spPr>
        <a:ln w="38100">
          <a:solidFill>
            <a:srgbClr val="DDDDDD"/>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36000" tIns="36000" rIns="36000" bIns="36000" rtlCol="0">
        <a:spAutoFit/>
      </a:bodyPr>
      <a:lstStyle>
        <a:defPPr>
          <a:defRPr sz="2000" dirty="0" err="1" smtClean="0"/>
        </a:defPPr>
      </a:lstStyle>
    </a:txDef>
  </a:objectDefaults>
  <a:extraClrSchemeLst/>
  <a:extLst>
    <a:ext uri="{05A4C25C-085E-4340-85A3-A5531E510DB2}">
      <thm15:themeFamily xmlns:thm15="http://schemas.microsoft.com/office/thememl/2012/main" name="CB-K12-20Q1.potx" id="{DE25431E-A8F6-420F-9D79-9E4745B49F67}" vid="{D2075925-74A2-4279-849B-9CAFFB41985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EB0A5936E2BD94BA711710698B5B830" ma:contentTypeVersion="6" ma:contentTypeDescription="Create a new document." ma:contentTypeScope="" ma:versionID="1f5f79e232120dc5258c844c43498cc5">
  <xsd:schema xmlns:xsd="http://www.w3.org/2001/XMLSchema" xmlns:xs="http://www.w3.org/2001/XMLSchema" xmlns:p="http://schemas.microsoft.com/office/2006/metadata/properties" xmlns:ns2="831492fd-7574-4f0e-9088-741d382aa749" xmlns:ns3="4f776418-6046-49fc-8a5f-f66f662e6f88" targetNamespace="http://schemas.microsoft.com/office/2006/metadata/properties" ma:root="true" ma:fieldsID="bba75e4ca1fb3add091b8fca9d6a7cda" ns2:_="" ns3:_="">
    <xsd:import namespace="831492fd-7574-4f0e-9088-741d382aa749"/>
    <xsd:import namespace="4f776418-6046-49fc-8a5f-f66f662e6f88"/>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31492fd-7574-4f0e-9088-741d382aa74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f776418-6046-49fc-8a5f-f66f662e6f88"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4f776418-6046-49fc-8a5f-f66f662e6f88">
      <UserInfo>
        <DisplayName>Gose, Stephen-NONEMP</DisplayName>
        <AccountId>786</AccountId>
        <AccountType/>
      </UserInfo>
      <UserInfo>
        <DisplayName>Jan, Iris</DisplayName>
        <AccountId>64</AccountId>
        <AccountType/>
      </UserInfo>
      <UserInfo>
        <DisplayName>Stalnaker, Kelly</DisplayName>
        <AccountId>872</AccountId>
        <AccountType/>
      </UserInfo>
      <UserInfo>
        <DisplayName>Lindauer, Carly</DisplayName>
        <AccountId>14</AccountId>
        <AccountType/>
      </UserInfo>
      <UserInfo>
        <DisplayName>Bergeron, Jaclyn</DisplayName>
        <AccountId>13</AccountId>
        <AccountType/>
      </UserInfo>
      <UserInfo>
        <DisplayName>Johnson, Anna</DisplayName>
        <AccountId>882</AccountId>
        <AccountType/>
      </UserInfo>
      <UserInfo>
        <DisplayName>Wheelock, Amy</DisplayName>
        <AccountId>158</AccountId>
        <AccountType/>
      </UserInfo>
      <UserInfo>
        <DisplayName>Kopelman, Dana Lea</DisplayName>
        <AccountId>142</AccountId>
        <AccountType/>
      </UserInfo>
      <UserInfo>
        <DisplayName>Keavney, Martha</DisplayName>
        <AccountId>43</AccountId>
        <AccountType/>
      </UserInfo>
      <UserInfo>
        <DisplayName>Gaffney, Elizabeth</DisplayName>
        <AccountId>42</AccountId>
        <AccountType/>
      </UserInfo>
      <UserInfo>
        <DisplayName>Murphy, Nora</DisplayName>
        <AccountId>53</AccountId>
        <AccountType/>
      </UserInfo>
      <UserInfo>
        <DisplayName>Macchiarola, Christina</DisplayName>
        <AccountId>26</AccountId>
        <AccountType/>
      </UserInfo>
      <UserInfo>
        <DisplayName>Desai, Bhavika</DisplayName>
        <AccountId>45</AccountId>
        <AccountType/>
      </UserInfo>
      <UserInfo>
        <DisplayName>Thomas, Scott</DisplayName>
        <AccountId>67</AccountId>
        <AccountType/>
      </UserInfo>
      <UserInfo>
        <DisplayName>Biedermann, Edward</DisplayName>
        <AccountId>29</AccountId>
        <AccountType/>
      </UserInfo>
    </SharedWithUsers>
  </documentManagement>
</p:properties>
</file>

<file path=customXml/itemProps1.xml><?xml version="1.0" encoding="utf-8"?>
<ds:datastoreItem xmlns:ds="http://schemas.openxmlformats.org/officeDocument/2006/customXml" ds:itemID="{EEFCA047-D202-468F-87E6-9712BA614293}">
  <ds:schemaRefs>
    <ds:schemaRef ds:uri="http://schemas.microsoft.com/sharepoint/v3/contenttype/forms"/>
  </ds:schemaRefs>
</ds:datastoreItem>
</file>

<file path=customXml/itemProps2.xml><?xml version="1.0" encoding="utf-8"?>
<ds:datastoreItem xmlns:ds="http://schemas.openxmlformats.org/officeDocument/2006/customXml" ds:itemID="{4AD87432-6A90-47AD-99B0-7CD52360F6C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31492fd-7574-4f0e-9088-741d382aa749"/>
    <ds:schemaRef ds:uri="4f776418-6046-49fc-8a5f-f66f662e6f8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72D9DAF-FED8-4066-8ADD-5D9EDB5141DD}">
  <ds:schemaRefs>
    <ds:schemaRef ds:uri="http://schemas.microsoft.com/office/2006/documentManagement/types"/>
    <ds:schemaRef ds:uri="http://schemas.microsoft.com/office/infopath/2007/PartnerControls"/>
    <ds:schemaRef ds:uri="http://schemas.microsoft.com/office/2006/metadata/properties"/>
    <ds:schemaRef ds:uri="http://www.w3.org/XML/1998/namespace"/>
    <ds:schemaRef ds:uri="http://purl.org/dc/dcmitype/"/>
    <ds:schemaRef ds:uri="http://purl.org/dc/terms/"/>
    <ds:schemaRef ds:uri="http://purl.org/dc/elements/1.1/"/>
    <ds:schemaRef ds:uri="http://schemas.openxmlformats.org/package/2006/metadata/core-properties"/>
    <ds:schemaRef ds:uri="4f776418-6046-49fc-8a5f-f66f662e6f88"/>
    <ds:schemaRef ds:uri="831492fd-7574-4f0e-9088-741d382aa749"/>
  </ds:schemaRefs>
</ds:datastoreItem>
</file>

<file path=docProps/app.xml><?xml version="1.0" encoding="utf-8"?>
<Properties xmlns="http://schemas.openxmlformats.org/officeDocument/2006/extended-properties" xmlns:vt="http://schemas.openxmlformats.org/officeDocument/2006/docPropsVTypes">
  <TotalTime>34</TotalTime>
  <Words>5097</Words>
  <Application>Microsoft Office PowerPoint</Application>
  <PresentationFormat>Widescreen</PresentationFormat>
  <Paragraphs>380</Paragraphs>
  <Slides>25</Slides>
  <Notes>20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25</vt:i4>
      </vt:variant>
    </vt:vector>
  </HeadingPairs>
  <TitlesOfParts>
    <vt:vector size="33" baseType="lpstr">
      <vt:lpstr>Arial</vt:lpstr>
      <vt:lpstr>Calibri</vt:lpstr>
      <vt:lpstr>Marlett</vt:lpstr>
      <vt:lpstr>Roboto</vt:lpstr>
      <vt:lpstr>Symbol</vt:lpstr>
      <vt:lpstr>Verdana</vt:lpstr>
      <vt:lpstr>Wingdings</vt:lpstr>
      <vt:lpstr>CB-Corporate-19Q4</vt:lpstr>
      <vt:lpstr>Communications Kit for Districts  AP  2020-21 </vt:lpstr>
      <vt:lpstr>Communications for Your School Community</vt:lpstr>
      <vt:lpstr>PowerPoint Presentation</vt:lpstr>
      <vt:lpstr>Email:  District Leaders to Principals</vt:lpstr>
      <vt:lpstr>Email:  District Leaders to AP Teachers</vt:lpstr>
      <vt:lpstr>Email:  District Leaders to AP Teachers  AP Instructional Resources  Segment</vt:lpstr>
      <vt:lpstr>Email:  District Leaders to AP Teachers  Professional Learning Opportunities    Segment</vt:lpstr>
      <vt:lpstr>Email:  District Leaders to AP Teachers  New AP Teachers Segment</vt:lpstr>
      <vt:lpstr>Email:  District Leaders to AP Coordinators</vt:lpstr>
      <vt:lpstr>Reminders: District Website and/or Newsletter</vt:lpstr>
      <vt:lpstr>Email:  Principal to  AP Teachers and AP Coordinator</vt:lpstr>
      <vt:lpstr>Email:  Principal to Parents of Prospective / Current AP Students</vt:lpstr>
      <vt:lpstr>Reminders:  School Website  and/or Newsletter  to AP Parents</vt:lpstr>
      <vt:lpstr>PowerPoint Presentation</vt:lpstr>
      <vt:lpstr>Voicemail to  Parents</vt:lpstr>
      <vt:lpstr>Text Messages Reminders to Students</vt:lpstr>
      <vt:lpstr>PowerPoint Presentation</vt:lpstr>
      <vt:lpstr>Social Media Posts to Reach AP Teachers</vt:lpstr>
      <vt:lpstr>Social Media &amp; Website Graphics to Reach AP Teachers</vt:lpstr>
      <vt:lpstr>Social Media &amp; Website Graphics to Reach AP Teachers</vt:lpstr>
      <vt:lpstr>Social Media &amp; Website Graphics to Reach AP Teachers</vt:lpstr>
      <vt:lpstr>Social Media &amp; Website Graphics to Reach AP Teachers</vt:lpstr>
      <vt:lpstr>Social Media Posts to Reach AP Students</vt:lpstr>
      <vt:lpstr>Social Media &amp; Website Graphics to Reach AP Students</vt:lpstr>
      <vt:lpstr>Website: Join Your AP Class Section Video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State and District Communications Kit  AP  2020-21 </dc:title>
  <dc:creator>Stalnaker, Kelly</dc:creator>
  <cp:lastModifiedBy>Macchiarola, Christina</cp:lastModifiedBy>
  <cp:revision>5</cp:revision>
  <dcterms:created xsi:type="dcterms:W3CDTF">2020-08-15T23:08:45Z</dcterms:created>
  <dcterms:modified xsi:type="dcterms:W3CDTF">2020-09-15T14:13:53Z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0x0101009EB0A5936E2BD94BA711710698B5B830</vt:lpwstr>
  </property>
</Properties>
</file>